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7556500" cy="10775950"/>
  <p:notesSz cx="7556500" cy="107759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454" y="-2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4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55650" y="5118100"/>
            <a:ext cx="6045200" cy="4849813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4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5"/>
            <a:ext cx="6806564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4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832720" y="10299762"/>
            <a:ext cx="214629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‹Nº›</a:t>
            </a:fld>
            <a:endParaRPr spc="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2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2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6.png"/><Relationship Id="rId21" Type="http://schemas.openxmlformats.org/officeDocument/2006/relationships/image" Target="../media/image101.png"/><Relationship Id="rId42" Type="http://schemas.openxmlformats.org/officeDocument/2006/relationships/image" Target="../media/image122.png"/><Relationship Id="rId47" Type="http://schemas.openxmlformats.org/officeDocument/2006/relationships/image" Target="../media/image127.png"/><Relationship Id="rId63" Type="http://schemas.openxmlformats.org/officeDocument/2006/relationships/image" Target="../media/image143.png"/><Relationship Id="rId68" Type="http://schemas.openxmlformats.org/officeDocument/2006/relationships/image" Target="../media/image148.png"/><Relationship Id="rId84" Type="http://schemas.openxmlformats.org/officeDocument/2006/relationships/image" Target="../media/image164.png"/><Relationship Id="rId89" Type="http://schemas.openxmlformats.org/officeDocument/2006/relationships/image" Target="../media/image169.png"/><Relationship Id="rId16" Type="http://schemas.openxmlformats.org/officeDocument/2006/relationships/image" Target="../media/image96.png"/><Relationship Id="rId11" Type="http://schemas.openxmlformats.org/officeDocument/2006/relationships/image" Target="../media/image91.png"/><Relationship Id="rId32" Type="http://schemas.openxmlformats.org/officeDocument/2006/relationships/image" Target="../media/image112.png"/><Relationship Id="rId37" Type="http://schemas.openxmlformats.org/officeDocument/2006/relationships/image" Target="../media/image117.png"/><Relationship Id="rId53" Type="http://schemas.openxmlformats.org/officeDocument/2006/relationships/image" Target="../media/image133.png"/><Relationship Id="rId58" Type="http://schemas.openxmlformats.org/officeDocument/2006/relationships/image" Target="../media/image138.png"/><Relationship Id="rId74" Type="http://schemas.openxmlformats.org/officeDocument/2006/relationships/image" Target="../media/image154.png"/><Relationship Id="rId79" Type="http://schemas.openxmlformats.org/officeDocument/2006/relationships/image" Target="../media/image159.png"/><Relationship Id="rId102" Type="http://schemas.openxmlformats.org/officeDocument/2006/relationships/image" Target="../media/image182.png"/><Relationship Id="rId5" Type="http://schemas.openxmlformats.org/officeDocument/2006/relationships/image" Target="../media/image85.png"/><Relationship Id="rId90" Type="http://schemas.openxmlformats.org/officeDocument/2006/relationships/image" Target="../media/image170.png"/><Relationship Id="rId95" Type="http://schemas.openxmlformats.org/officeDocument/2006/relationships/image" Target="../media/image175.png"/><Relationship Id="rId22" Type="http://schemas.openxmlformats.org/officeDocument/2006/relationships/image" Target="../media/image102.png"/><Relationship Id="rId27" Type="http://schemas.openxmlformats.org/officeDocument/2006/relationships/image" Target="../media/image107.png"/><Relationship Id="rId43" Type="http://schemas.openxmlformats.org/officeDocument/2006/relationships/image" Target="../media/image123.png"/><Relationship Id="rId48" Type="http://schemas.openxmlformats.org/officeDocument/2006/relationships/image" Target="../media/image128.png"/><Relationship Id="rId64" Type="http://schemas.openxmlformats.org/officeDocument/2006/relationships/image" Target="../media/image144.png"/><Relationship Id="rId69" Type="http://schemas.openxmlformats.org/officeDocument/2006/relationships/image" Target="../media/image149.png"/><Relationship Id="rId80" Type="http://schemas.openxmlformats.org/officeDocument/2006/relationships/image" Target="../media/image160.png"/><Relationship Id="rId85" Type="http://schemas.openxmlformats.org/officeDocument/2006/relationships/image" Target="../media/image165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5" Type="http://schemas.openxmlformats.org/officeDocument/2006/relationships/image" Target="../media/image105.png"/><Relationship Id="rId33" Type="http://schemas.openxmlformats.org/officeDocument/2006/relationships/image" Target="../media/image113.png"/><Relationship Id="rId38" Type="http://schemas.openxmlformats.org/officeDocument/2006/relationships/image" Target="../media/image118.png"/><Relationship Id="rId46" Type="http://schemas.openxmlformats.org/officeDocument/2006/relationships/image" Target="../media/image126.png"/><Relationship Id="rId59" Type="http://schemas.openxmlformats.org/officeDocument/2006/relationships/image" Target="../media/image139.png"/><Relationship Id="rId67" Type="http://schemas.openxmlformats.org/officeDocument/2006/relationships/image" Target="../media/image147.png"/><Relationship Id="rId103" Type="http://schemas.openxmlformats.org/officeDocument/2006/relationships/image" Target="../media/image2.png"/><Relationship Id="rId20" Type="http://schemas.openxmlformats.org/officeDocument/2006/relationships/image" Target="../media/image100.png"/><Relationship Id="rId41" Type="http://schemas.openxmlformats.org/officeDocument/2006/relationships/image" Target="../media/image121.png"/><Relationship Id="rId54" Type="http://schemas.openxmlformats.org/officeDocument/2006/relationships/image" Target="../media/image134.png"/><Relationship Id="rId62" Type="http://schemas.openxmlformats.org/officeDocument/2006/relationships/image" Target="../media/image142.png"/><Relationship Id="rId70" Type="http://schemas.openxmlformats.org/officeDocument/2006/relationships/image" Target="../media/image150.png"/><Relationship Id="rId75" Type="http://schemas.openxmlformats.org/officeDocument/2006/relationships/image" Target="../media/image155.png"/><Relationship Id="rId83" Type="http://schemas.openxmlformats.org/officeDocument/2006/relationships/image" Target="../media/image163.png"/><Relationship Id="rId88" Type="http://schemas.openxmlformats.org/officeDocument/2006/relationships/image" Target="../media/image168.png"/><Relationship Id="rId91" Type="http://schemas.openxmlformats.org/officeDocument/2006/relationships/image" Target="../media/image171.png"/><Relationship Id="rId96" Type="http://schemas.openxmlformats.org/officeDocument/2006/relationships/image" Target="../media/image17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png"/><Relationship Id="rId15" Type="http://schemas.openxmlformats.org/officeDocument/2006/relationships/image" Target="../media/image95.png"/><Relationship Id="rId23" Type="http://schemas.openxmlformats.org/officeDocument/2006/relationships/image" Target="../media/image103.png"/><Relationship Id="rId28" Type="http://schemas.openxmlformats.org/officeDocument/2006/relationships/image" Target="../media/image108.png"/><Relationship Id="rId36" Type="http://schemas.openxmlformats.org/officeDocument/2006/relationships/image" Target="../media/image116.png"/><Relationship Id="rId49" Type="http://schemas.openxmlformats.org/officeDocument/2006/relationships/image" Target="../media/image129.png"/><Relationship Id="rId57" Type="http://schemas.openxmlformats.org/officeDocument/2006/relationships/image" Target="../media/image137.png"/><Relationship Id="rId10" Type="http://schemas.openxmlformats.org/officeDocument/2006/relationships/image" Target="../media/image90.png"/><Relationship Id="rId31" Type="http://schemas.openxmlformats.org/officeDocument/2006/relationships/image" Target="../media/image111.png"/><Relationship Id="rId44" Type="http://schemas.openxmlformats.org/officeDocument/2006/relationships/image" Target="../media/image124.png"/><Relationship Id="rId52" Type="http://schemas.openxmlformats.org/officeDocument/2006/relationships/image" Target="../media/image132.png"/><Relationship Id="rId60" Type="http://schemas.openxmlformats.org/officeDocument/2006/relationships/image" Target="../media/image140.png"/><Relationship Id="rId65" Type="http://schemas.openxmlformats.org/officeDocument/2006/relationships/image" Target="../media/image145.png"/><Relationship Id="rId73" Type="http://schemas.openxmlformats.org/officeDocument/2006/relationships/image" Target="../media/image153.png"/><Relationship Id="rId78" Type="http://schemas.openxmlformats.org/officeDocument/2006/relationships/image" Target="../media/image158.png"/><Relationship Id="rId81" Type="http://schemas.openxmlformats.org/officeDocument/2006/relationships/image" Target="../media/image161.png"/><Relationship Id="rId86" Type="http://schemas.openxmlformats.org/officeDocument/2006/relationships/image" Target="../media/image166.png"/><Relationship Id="rId94" Type="http://schemas.openxmlformats.org/officeDocument/2006/relationships/image" Target="../media/image174.png"/><Relationship Id="rId99" Type="http://schemas.openxmlformats.org/officeDocument/2006/relationships/image" Target="../media/image179.png"/><Relationship Id="rId101" Type="http://schemas.openxmlformats.org/officeDocument/2006/relationships/image" Target="../media/image181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39" Type="http://schemas.openxmlformats.org/officeDocument/2006/relationships/image" Target="../media/image119.png"/><Relationship Id="rId34" Type="http://schemas.openxmlformats.org/officeDocument/2006/relationships/image" Target="../media/image114.png"/><Relationship Id="rId50" Type="http://schemas.openxmlformats.org/officeDocument/2006/relationships/image" Target="../media/image130.png"/><Relationship Id="rId55" Type="http://schemas.openxmlformats.org/officeDocument/2006/relationships/image" Target="../media/image135.png"/><Relationship Id="rId76" Type="http://schemas.openxmlformats.org/officeDocument/2006/relationships/image" Target="../media/image156.png"/><Relationship Id="rId97" Type="http://schemas.openxmlformats.org/officeDocument/2006/relationships/image" Target="../media/image177.png"/><Relationship Id="rId7" Type="http://schemas.openxmlformats.org/officeDocument/2006/relationships/image" Target="../media/image87.png"/><Relationship Id="rId71" Type="http://schemas.openxmlformats.org/officeDocument/2006/relationships/image" Target="../media/image151.png"/><Relationship Id="rId92" Type="http://schemas.openxmlformats.org/officeDocument/2006/relationships/image" Target="../media/image172.png"/><Relationship Id="rId2" Type="http://schemas.openxmlformats.org/officeDocument/2006/relationships/notesSlide" Target="../notesSlides/notesSlide28.xml"/><Relationship Id="rId29" Type="http://schemas.openxmlformats.org/officeDocument/2006/relationships/image" Target="../media/image109.png"/><Relationship Id="rId24" Type="http://schemas.openxmlformats.org/officeDocument/2006/relationships/image" Target="../media/image104.png"/><Relationship Id="rId40" Type="http://schemas.openxmlformats.org/officeDocument/2006/relationships/image" Target="../media/image120.png"/><Relationship Id="rId45" Type="http://schemas.openxmlformats.org/officeDocument/2006/relationships/image" Target="../media/image125.png"/><Relationship Id="rId66" Type="http://schemas.openxmlformats.org/officeDocument/2006/relationships/image" Target="../media/image146.png"/><Relationship Id="rId87" Type="http://schemas.openxmlformats.org/officeDocument/2006/relationships/image" Target="../media/image167.png"/><Relationship Id="rId61" Type="http://schemas.openxmlformats.org/officeDocument/2006/relationships/image" Target="../media/image141.png"/><Relationship Id="rId82" Type="http://schemas.openxmlformats.org/officeDocument/2006/relationships/image" Target="../media/image162.png"/><Relationship Id="rId19" Type="http://schemas.openxmlformats.org/officeDocument/2006/relationships/image" Target="../media/image99.png"/><Relationship Id="rId14" Type="http://schemas.openxmlformats.org/officeDocument/2006/relationships/image" Target="../media/image94.png"/><Relationship Id="rId30" Type="http://schemas.openxmlformats.org/officeDocument/2006/relationships/image" Target="../media/image110.png"/><Relationship Id="rId35" Type="http://schemas.openxmlformats.org/officeDocument/2006/relationships/image" Target="../media/image115.png"/><Relationship Id="rId56" Type="http://schemas.openxmlformats.org/officeDocument/2006/relationships/image" Target="../media/image136.png"/><Relationship Id="rId77" Type="http://schemas.openxmlformats.org/officeDocument/2006/relationships/image" Target="../media/image157.png"/><Relationship Id="rId100" Type="http://schemas.openxmlformats.org/officeDocument/2006/relationships/image" Target="../media/image180.png"/><Relationship Id="rId8" Type="http://schemas.openxmlformats.org/officeDocument/2006/relationships/image" Target="../media/image88.png"/><Relationship Id="rId51" Type="http://schemas.openxmlformats.org/officeDocument/2006/relationships/image" Target="../media/image131.png"/><Relationship Id="rId72" Type="http://schemas.openxmlformats.org/officeDocument/2006/relationships/image" Target="../media/image152.png"/><Relationship Id="rId93" Type="http://schemas.openxmlformats.org/officeDocument/2006/relationships/image" Target="../media/image173.png"/><Relationship Id="rId98" Type="http://schemas.openxmlformats.org/officeDocument/2006/relationships/image" Target="../media/image178.png"/><Relationship Id="rId3" Type="http://schemas.openxmlformats.org/officeDocument/2006/relationships/image" Target="../media/image8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8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9.png"/><Relationship Id="rId11" Type="http://schemas.openxmlformats.org/officeDocument/2006/relationships/image" Target="../media/image2.png"/><Relationship Id="rId5" Type="http://schemas.openxmlformats.org/officeDocument/2006/relationships/image" Target="../media/image188.png"/><Relationship Id="rId10" Type="http://schemas.openxmlformats.org/officeDocument/2006/relationships/image" Target="../media/image193.png"/><Relationship Id="rId4" Type="http://schemas.openxmlformats.org/officeDocument/2006/relationships/image" Target="../media/image187.png"/><Relationship Id="rId9" Type="http://schemas.openxmlformats.org/officeDocument/2006/relationships/image" Target="../media/image1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355532" y="9918047"/>
            <a:ext cx="170860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CL" sz="2000" dirty="0" err="1" smtClean="0">
                <a:latin typeface="Gill Sans MT"/>
                <a:cs typeface="Gill Sans MT"/>
              </a:rPr>
              <a:t>August</a:t>
            </a:r>
            <a:r>
              <a:rPr lang="es-CL" sz="2000" dirty="0" smtClean="0">
                <a:latin typeface="Gill Sans MT"/>
                <a:cs typeface="Gill Sans MT"/>
              </a:rPr>
              <a:t>, 2015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67299" y="6990724"/>
            <a:ext cx="1294765" cy="10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Dining</a:t>
            </a:r>
            <a:r>
              <a:rPr sz="2400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Set</a:t>
            </a:r>
            <a:r>
              <a:rPr sz="2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31F20"/>
                </a:solidFill>
                <a:latin typeface="Gill Sans MT"/>
                <a:cs typeface="Gill Sans MT"/>
              </a:rPr>
              <a:t>Sofa</a:t>
            </a:r>
            <a:endParaRPr sz="24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TV</a:t>
            </a:r>
            <a:r>
              <a:rPr sz="2400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31F20"/>
                </a:solidFill>
                <a:latin typeface="Gill Sans MT"/>
                <a:cs typeface="Gill Sans MT"/>
              </a:rPr>
              <a:t>Rack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3122" y="5446209"/>
            <a:ext cx="654271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s-CL" sz="3600" b="1" spc="-20" dirty="0" smtClean="0">
                <a:solidFill>
                  <a:srgbClr val="231F20"/>
                </a:solidFill>
                <a:latin typeface="Gill Sans MT"/>
                <a:cs typeface="Gill Sans MT"/>
              </a:rPr>
              <a:t>Ripley</a:t>
            </a:r>
            <a:r>
              <a:rPr sz="3600" b="1" spc="10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3600" b="1" spc="-20" dirty="0">
                <a:solidFill>
                  <a:srgbClr val="231F20"/>
                </a:solidFill>
                <a:latin typeface="Gill Sans MT"/>
                <a:cs typeface="Gill Sans MT"/>
              </a:rPr>
              <a:t>Packaging</a:t>
            </a:r>
            <a:r>
              <a:rPr sz="3600" b="1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3600" b="1" spc="-20" dirty="0">
                <a:solidFill>
                  <a:srgbClr val="231F20"/>
                </a:solidFill>
                <a:latin typeface="Gill Sans MT"/>
                <a:cs typeface="Gill Sans MT"/>
              </a:rPr>
              <a:t>Guideline</a:t>
            </a:r>
            <a:endParaRPr sz="3600">
              <a:latin typeface="Gill Sans MT"/>
              <a:cs typeface="Gill Sans MT"/>
            </a:endParaRPr>
          </a:p>
        </p:txBody>
      </p:sp>
      <p:pic>
        <p:nvPicPr>
          <p:cNvPr id="8" name="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539552" y="338218"/>
            <a:ext cx="1619469" cy="17544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59908" y="4752700"/>
            <a:ext cx="965835" cy="200025"/>
          </a:xfrm>
          <a:custGeom>
            <a:avLst/>
            <a:gdLst/>
            <a:ahLst/>
            <a:cxnLst/>
            <a:rect l="l" t="t" r="r" b="b"/>
            <a:pathLst>
              <a:path w="965835" h="200025">
                <a:moveTo>
                  <a:pt x="871361" y="0"/>
                </a:moveTo>
                <a:lnTo>
                  <a:pt x="86129" y="316"/>
                </a:lnTo>
                <a:lnTo>
                  <a:pt x="49260" y="12082"/>
                </a:lnTo>
                <a:lnTo>
                  <a:pt x="20502" y="39135"/>
                </a:lnTo>
                <a:lnTo>
                  <a:pt x="3318" y="79167"/>
                </a:lnTo>
                <a:lnTo>
                  <a:pt x="0" y="111927"/>
                </a:lnTo>
                <a:lnTo>
                  <a:pt x="2707" y="126359"/>
                </a:lnTo>
                <a:lnTo>
                  <a:pt x="21553" y="164030"/>
                </a:lnTo>
                <a:lnTo>
                  <a:pt x="53264" y="189849"/>
                </a:lnTo>
                <a:lnTo>
                  <a:pt x="93694" y="199430"/>
                </a:lnTo>
                <a:lnTo>
                  <a:pt x="882910" y="198691"/>
                </a:lnTo>
                <a:lnTo>
                  <a:pt x="921381" y="184283"/>
                </a:lnTo>
                <a:lnTo>
                  <a:pt x="950017" y="154820"/>
                </a:lnTo>
                <a:lnTo>
                  <a:pt x="964668" y="114689"/>
                </a:lnTo>
                <a:lnTo>
                  <a:pt x="965727" y="99700"/>
                </a:lnTo>
                <a:lnTo>
                  <a:pt x="965030" y="87525"/>
                </a:lnTo>
                <a:lnTo>
                  <a:pt x="951404" y="46875"/>
                </a:lnTo>
                <a:lnTo>
                  <a:pt x="923526" y="16608"/>
                </a:lnTo>
                <a:lnTo>
                  <a:pt x="885547" y="1119"/>
                </a:lnTo>
                <a:lnTo>
                  <a:pt x="87136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87959" y="4908240"/>
            <a:ext cx="928369" cy="199390"/>
          </a:xfrm>
          <a:custGeom>
            <a:avLst/>
            <a:gdLst/>
            <a:ahLst/>
            <a:cxnLst/>
            <a:rect l="l" t="t" r="r" b="b"/>
            <a:pathLst>
              <a:path w="928369" h="199389">
                <a:moveTo>
                  <a:pt x="837220" y="0"/>
                </a:moveTo>
                <a:lnTo>
                  <a:pt x="87731" y="38"/>
                </a:lnTo>
                <a:lnTo>
                  <a:pt x="50490" y="10305"/>
                </a:lnTo>
                <a:lnTo>
                  <a:pt x="21210" y="36776"/>
                </a:lnTo>
                <a:lnTo>
                  <a:pt x="3535" y="76576"/>
                </a:lnTo>
                <a:lnTo>
                  <a:pt x="0" y="109093"/>
                </a:lnTo>
                <a:lnTo>
                  <a:pt x="2299" y="123928"/>
                </a:lnTo>
                <a:lnTo>
                  <a:pt x="20041" y="162759"/>
                </a:lnTo>
                <a:lnTo>
                  <a:pt x="50768" y="189465"/>
                </a:lnTo>
                <a:lnTo>
                  <a:pt x="90259" y="199400"/>
                </a:lnTo>
                <a:lnTo>
                  <a:pt x="845761" y="198963"/>
                </a:lnTo>
                <a:lnTo>
                  <a:pt x="883810" y="185239"/>
                </a:lnTo>
                <a:lnTo>
                  <a:pt x="912236" y="155689"/>
                </a:lnTo>
                <a:lnTo>
                  <a:pt x="926818" y="114958"/>
                </a:lnTo>
                <a:lnTo>
                  <a:pt x="927874" y="99700"/>
                </a:lnTo>
                <a:lnTo>
                  <a:pt x="927477" y="90309"/>
                </a:lnTo>
                <a:lnTo>
                  <a:pt x="915001" y="48467"/>
                </a:lnTo>
                <a:lnTo>
                  <a:pt x="888135" y="17202"/>
                </a:lnTo>
                <a:lnTo>
                  <a:pt x="851097" y="1161"/>
                </a:lnTo>
                <a:lnTo>
                  <a:pt x="837220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91685" y="4227987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10" h="195579">
                <a:moveTo>
                  <a:pt x="335811" y="0"/>
                </a:moveTo>
                <a:lnTo>
                  <a:pt x="79425" y="317"/>
                </a:lnTo>
                <a:lnTo>
                  <a:pt x="42628" y="13577"/>
                </a:lnTo>
                <a:lnTo>
                  <a:pt x="15108" y="43363"/>
                </a:lnTo>
                <a:lnTo>
                  <a:pt x="1004" y="85602"/>
                </a:lnTo>
                <a:lnTo>
                  <a:pt x="0" y="101744"/>
                </a:lnTo>
                <a:lnTo>
                  <a:pt x="1635" y="116975"/>
                </a:lnTo>
                <a:lnTo>
                  <a:pt x="17864" y="157036"/>
                </a:lnTo>
                <a:lnTo>
                  <a:pt x="47618" y="184750"/>
                </a:lnTo>
                <a:lnTo>
                  <a:pt x="86454" y="195102"/>
                </a:lnTo>
                <a:lnTo>
                  <a:pt x="339518" y="195014"/>
                </a:lnTo>
                <a:lnTo>
                  <a:pt x="377727" y="182914"/>
                </a:lnTo>
                <a:lnTo>
                  <a:pt x="406458" y="153899"/>
                </a:lnTo>
                <a:lnTo>
                  <a:pt x="421269" y="112983"/>
                </a:lnTo>
                <a:lnTo>
                  <a:pt x="422344" y="97566"/>
                </a:lnTo>
                <a:lnTo>
                  <a:pt x="422265" y="93359"/>
                </a:lnTo>
                <a:lnTo>
                  <a:pt x="411526" y="50289"/>
                </a:lnTo>
                <a:lnTo>
                  <a:pt x="385786" y="17904"/>
                </a:lnTo>
                <a:lnTo>
                  <a:pt x="349489" y="1211"/>
                </a:lnTo>
                <a:lnTo>
                  <a:pt x="33581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91607" y="7175129"/>
            <a:ext cx="398780" cy="195580"/>
          </a:xfrm>
          <a:custGeom>
            <a:avLst/>
            <a:gdLst/>
            <a:ahLst/>
            <a:cxnLst/>
            <a:rect l="l" t="t" r="r" b="b"/>
            <a:pathLst>
              <a:path w="398779" h="195579">
                <a:moveTo>
                  <a:pt x="316808" y="0"/>
                </a:moveTo>
                <a:lnTo>
                  <a:pt x="81223" y="0"/>
                </a:lnTo>
                <a:lnTo>
                  <a:pt x="43887" y="11029"/>
                </a:lnTo>
                <a:lnTo>
                  <a:pt x="15665" y="40121"/>
                </a:lnTo>
                <a:lnTo>
                  <a:pt x="1062" y="81935"/>
                </a:lnTo>
                <a:lnTo>
                  <a:pt x="0" y="97776"/>
                </a:lnTo>
                <a:lnTo>
                  <a:pt x="1092" y="113565"/>
                </a:lnTo>
                <a:lnTo>
                  <a:pt x="15804" y="155260"/>
                </a:lnTo>
                <a:lnTo>
                  <a:pt x="44147" y="184241"/>
                </a:lnTo>
                <a:lnTo>
                  <a:pt x="81594" y="195102"/>
                </a:lnTo>
                <a:lnTo>
                  <a:pt x="316984" y="195102"/>
                </a:lnTo>
                <a:lnTo>
                  <a:pt x="354415" y="184150"/>
                </a:lnTo>
                <a:lnTo>
                  <a:pt x="382704" y="155102"/>
                </a:lnTo>
                <a:lnTo>
                  <a:pt x="397339" y="113364"/>
                </a:lnTo>
                <a:lnTo>
                  <a:pt x="398403" y="97326"/>
                </a:lnTo>
                <a:lnTo>
                  <a:pt x="397308" y="81533"/>
                </a:lnTo>
                <a:lnTo>
                  <a:pt x="382599" y="39835"/>
                </a:lnTo>
                <a:lnTo>
                  <a:pt x="354263" y="10858"/>
                </a:lnTo>
                <a:lnTo>
                  <a:pt x="316808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9697" y="8990945"/>
            <a:ext cx="462915" cy="195580"/>
          </a:xfrm>
          <a:custGeom>
            <a:avLst/>
            <a:gdLst/>
            <a:ahLst/>
            <a:cxnLst/>
            <a:rect l="l" t="t" r="r" b="b"/>
            <a:pathLst>
              <a:path w="462915" h="195579">
                <a:moveTo>
                  <a:pt x="367601" y="0"/>
                </a:moveTo>
                <a:lnTo>
                  <a:pt x="89388" y="127"/>
                </a:lnTo>
                <a:lnTo>
                  <a:pt x="51299" y="10853"/>
                </a:lnTo>
                <a:lnTo>
                  <a:pt x="21459" y="37040"/>
                </a:lnTo>
                <a:lnTo>
                  <a:pt x="3529" y="76156"/>
                </a:lnTo>
                <a:lnTo>
                  <a:pt x="0" y="108165"/>
                </a:lnTo>
                <a:lnTo>
                  <a:pt x="2568" y="122479"/>
                </a:lnTo>
                <a:lnTo>
                  <a:pt x="21325" y="159889"/>
                </a:lnTo>
                <a:lnTo>
                  <a:pt x="53326" y="185568"/>
                </a:lnTo>
                <a:lnTo>
                  <a:pt x="94281" y="195108"/>
                </a:lnTo>
                <a:lnTo>
                  <a:pt x="377909" y="194539"/>
                </a:lnTo>
                <a:lnTo>
                  <a:pt x="417125" y="180766"/>
                </a:lnTo>
                <a:lnTo>
                  <a:pt x="446368" y="151901"/>
                </a:lnTo>
                <a:lnTo>
                  <a:pt x="461350" y="112354"/>
                </a:lnTo>
                <a:lnTo>
                  <a:pt x="462434" y="97560"/>
                </a:lnTo>
                <a:lnTo>
                  <a:pt x="461879" y="86947"/>
                </a:lnTo>
                <a:lnTo>
                  <a:pt x="448487" y="46608"/>
                </a:lnTo>
                <a:lnTo>
                  <a:pt x="420426" y="16526"/>
                </a:lnTo>
                <a:lnTo>
                  <a:pt x="381982" y="1114"/>
                </a:lnTo>
                <a:lnTo>
                  <a:pt x="36760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11310" y="8129839"/>
            <a:ext cx="1035050" cy="629285"/>
          </a:xfrm>
          <a:custGeom>
            <a:avLst/>
            <a:gdLst/>
            <a:ahLst/>
            <a:cxnLst/>
            <a:rect l="l" t="t" r="r" b="b"/>
            <a:pathLst>
              <a:path w="1035050" h="629284">
                <a:moveTo>
                  <a:pt x="1034917" y="0"/>
                </a:moveTo>
                <a:lnTo>
                  <a:pt x="0" y="271592"/>
                </a:lnTo>
                <a:lnTo>
                  <a:pt x="0" y="629171"/>
                </a:lnTo>
                <a:lnTo>
                  <a:pt x="103491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94105" y="7652467"/>
            <a:ext cx="2852420" cy="1106805"/>
          </a:xfrm>
          <a:custGeom>
            <a:avLst/>
            <a:gdLst/>
            <a:ahLst/>
            <a:cxnLst/>
            <a:rect l="l" t="t" r="r" b="b"/>
            <a:pathLst>
              <a:path w="2852420" h="1106804">
                <a:moveTo>
                  <a:pt x="0" y="271095"/>
                </a:moveTo>
                <a:lnTo>
                  <a:pt x="0" y="629698"/>
                </a:lnTo>
                <a:lnTo>
                  <a:pt x="1817205" y="1106542"/>
                </a:lnTo>
                <a:lnTo>
                  <a:pt x="1817205" y="748963"/>
                </a:lnTo>
                <a:lnTo>
                  <a:pt x="0" y="271095"/>
                </a:lnTo>
                <a:close/>
              </a:path>
              <a:path w="2852420" h="1106804">
                <a:moveTo>
                  <a:pt x="2852123" y="477371"/>
                </a:moveTo>
                <a:lnTo>
                  <a:pt x="1817205" y="1106542"/>
                </a:lnTo>
                <a:lnTo>
                  <a:pt x="2852123" y="834963"/>
                </a:lnTo>
                <a:lnTo>
                  <a:pt x="2852123" y="477371"/>
                </a:lnTo>
                <a:close/>
              </a:path>
              <a:path w="2852420" h="1106804">
                <a:moveTo>
                  <a:pt x="1033000" y="0"/>
                </a:moveTo>
                <a:lnTo>
                  <a:pt x="0" y="271095"/>
                </a:lnTo>
                <a:lnTo>
                  <a:pt x="1817205" y="748963"/>
                </a:lnTo>
                <a:lnTo>
                  <a:pt x="2852123" y="477371"/>
                </a:lnTo>
                <a:lnTo>
                  <a:pt x="103300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94105" y="7652467"/>
            <a:ext cx="2852420" cy="1106805"/>
          </a:xfrm>
          <a:custGeom>
            <a:avLst/>
            <a:gdLst/>
            <a:ahLst/>
            <a:cxnLst/>
            <a:rect l="l" t="t" r="r" b="b"/>
            <a:pathLst>
              <a:path w="2852420" h="1106804">
                <a:moveTo>
                  <a:pt x="2852123" y="477371"/>
                </a:moveTo>
                <a:lnTo>
                  <a:pt x="2852123" y="834963"/>
                </a:lnTo>
                <a:lnTo>
                  <a:pt x="1817205" y="1106542"/>
                </a:lnTo>
                <a:lnTo>
                  <a:pt x="0" y="629698"/>
                </a:lnTo>
                <a:lnTo>
                  <a:pt x="0" y="271095"/>
                </a:lnTo>
                <a:lnTo>
                  <a:pt x="1033000" y="0"/>
                </a:lnTo>
                <a:lnTo>
                  <a:pt x="2852123" y="477371"/>
                </a:lnTo>
                <a:lnTo>
                  <a:pt x="1817205" y="748963"/>
                </a:lnTo>
                <a:lnTo>
                  <a:pt x="0" y="271095"/>
                </a:lnTo>
                <a:lnTo>
                  <a:pt x="1817205" y="748963"/>
                </a:lnTo>
                <a:lnTo>
                  <a:pt x="1817205" y="1106542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27093" y="7652467"/>
            <a:ext cx="1137920" cy="654050"/>
          </a:xfrm>
          <a:custGeom>
            <a:avLst/>
            <a:gdLst/>
            <a:ahLst/>
            <a:cxnLst/>
            <a:rect l="l" t="t" r="r" b="b"/>
            <a:pathLst>
              <a:path w="1137920" h="654050">
                <a:moveTo>
                  <a:pt x="0" y="0"/>
                </a:moveTo>
                <a:lnTo>
                  <a:pt x="0" y="354796"/>
                </a:lnTo>
                <a:lnTo>
                  <a:pt x="1137754" y="653927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69356" y="7652467"/>
            <a:ext cx="1496060" cy="654050"/>
          </a:xfrm>
          <a:custGeom>
            <a:avLst/>
            <a:gdLst/>
            <a:ahLst/>
            <a:cxnLst/>
            <a:rect l="l" t="t" r="r" b="b"/>
            <a:pathLst>
              <a:path w="1496060" h="654050">
                <a:moveTo>
                  <a:pt x="357737" y="0"/>
                </a:moveTo>
                <a:lnTo>
                  <a:pt x="357737" y="354796"/>
                </a:lnTo>
                <a:lnTo>
                  <a:pt x="0" y="448665"/>
                </a:lnTo>
                <a:lnTo>
                  <a:pt x="357737" y="354796"/>
                </a:lnTo>
                <a:lnTo>
                  <a:pt x="1495492" y="65392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28968" y="5767380"/>
            <a:ext cx="488950" cy="229235"/>
          </a:xfrm>
          <a:custGeom>
            <a:avLst/>
            <a:gdLst/>
            <a:ahLst/>
            <a:cxnLst/>
            <a:rect l="l" t="t" r="r" b="b"/>
            <a:pathLst>
              <a:path w="488950" h="229235">
                <a:moveTo>
                  <a:pt x="444306" y="0"/>
                </a:moveTo>
                <a:lnTo>
                  <a:pt x="0" y="128046"/>
                </a:lnTo>
                <a:lnTo>
                  <a:pt x="319308" y="229087"/>
                </a:lnTo>
                <a:lnTo>
                  <a:pt x="488381" y="182057"/>
                </a:lnTo>
                <a:lnTo>
                  <a:pt x="488381" y="15758"/>
                </a:lnTo>
                <a:lnTo>
                  <a:pt x="44430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71701" y="5722361"/>
            <a:ext cx="1014094" cy="306070"/>
          </a:xfrm>
          <a:custGeom>
            <a:avLst/>
            <a:gdLst/>
            <a:ahLst/>
            <a:cxnLst/>
            <a:rect l="l" t="t" r="r" b="b"/>
            <a:pathLst>
              <a:path w="1014095" h="306070">
                <a:moveTo>
                  <a:pt x="166055" y="0"/>
                </a:moveTo>
                <a:lnTo>
                  <a:pt x="0" y="62240"/>
                </a:lnTo>
                <a:lnTo>
                  <a:pt x="851614" y="305653"/>
                </a:lnTo>
                <a:lnTo>
                  <a:pt x="1013950" y="244723"/>
                </a:lnTo>
                <a:lnTo>
                  <a:pt x="16605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123315" y="5968151"/>
            <a:ext cx="166370" cy="212725"/>
          </a:xfrm>
          <a:custGeom>
            <a:avLst/>
            <a:gdLst/>
            <a:ahLst/>
            <a:cxnLst/>
            <a:rect l="l" t="t" r="r" b="b"/>
            <a:pathLst>
              <a:path w="166370" h="212725">
                <a:moveTo>
                  <a:pt x="166085" y="0"/>
                </a:moveTo>
                <a:lnTo>
                  <a:pt x="0" y="212293"/>
                </a:lnTo>
                <a:lnTo>
                  <a:pt x="166085" y="166298"/>
                </a:lnTo>
                <a:lnTo>
                  <a:pt x="16608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71689" y="5784601"/>
            <a:ext cx="1017905" cy="398145"/>
          </a:xfrm>
          <a:custGeom>
            <a:avLst/>
            <a:gdLst/>
            <a:ahLst/>
            <a:cxnLst/>
            <a:rect l="l" t="t" r="r" b="b"/>
            <a:pathLst>
              <a:path w="1017904" h="398145">
                <a:moveTo>
                  <a:pt x="0" y="0"/>
                </a:moveTo>
                <a:lnTo>
                  <a:pt x="0" y="147736"/>
                </a:lnTo>
                <a:lnTo>
                  <a:pt x="851626" y="397855"/>
                </a:lnTo>
                <a:lnTo>
                  <a:pt x="971318" y="243413"/>
                </a:lnTo>
                <a:lnTo>
                  <a:pt x="851626" y="243413"/>
                </a:lnTo>
                <a:lnTo>
                  <a:pt x="0" y="0"/>
                </a:lnTo>
                <a:close/>
              </a:path>
              <a:path w="1017904" h="398145">
                <a:moveTo>
                  <a:pt x="1017711" y="183550"/>
                </a:moveTo>
                <a:lnTo>
                  <a:pt x="851626" y="243413"/>
                </a:lnTo>
                <a:lnTo>
                  <a:pt x="971318" y="243413"/>
                </a:lnTo>
                <a:lnTo>
                  <a:pt x="1017711" y="18355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271689" y="5784601"/>
            <a:ext cx="1017905" cy="398145"/>
          </a:xfrm>
          <a:custGeom>
            <a:avLst/>
            <a:gdLst/>
            <a:ahLst/>
            <a:cxnLst/>
            <a:rect l="l" t="t" r="r" b="b"/>
            <a:pathLst>
              <a:path w="1017904" h="398145">
                <a:moveTo>
                  <a:pt x="1017711" y="183550"/>
                </a:moveTo>
                <a:lnTo>
                  <a:pt x="851626" y="243413"/>
                </a:lnTo>
                <a:lnTo>
                  <a:pt x="0" y="0"/>
                </a:lnTo>
                <a:lnTo>
                  <a:pt x="0" y="147736"/>
                </a:lnTo>
                <a:lnTo>
                  <a:pt x="851626" y="397855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871356" y="3256864"/>
            <a:ext cx="1035050" cy="629285"/>
          </a:xfrm>
          <a:custGeom>
            <a:avLst/>
            <a:gdLst/>
            <a:ahLst/>
            <a:cxnLst/>
            <a:rect l="l" t="t" r="r" b="b"/>
            <a:pathLst>
              <a:path w="1035050" h="629285">
                <a:moveTo>
                  <a:pt x="1034887" y="0"/>
                </a:moveTo>
                <a:lnTo>
                  <a:pt x="0" y="271576"/>
                </a:lnTo>
                <a:lnTo>
                  <a:pt x="0" y="629168"/>
                </a:lnTo>
                <a:lnTo>
                  <a:pt x="103488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09783" y="9006867"/>
            <a:ext cx="5878195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8155" marR="5080" indent="-466090">
              <a:lnSpc>
                <a:spcPct val="118100"/>
              </a:lnSpc>
            </a:pP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aroun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produc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compulsory.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specification: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Density:</a:t>
            </a:r>
            <a:r>
              <a:rPr sz="12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20kg/m</a:t>
            </a:r>
            <a:r>
              <a:rPr sz="1050" spc="-15" baseline="31746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050" spc="-7" baseline="31746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50" baseline="31746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50" spc="-30" baseline="31746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Thickness:</a:t>
            </a:r>
            <a:r>
              <a:rPr sz="12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15mm.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659971" y="10287845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59996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0"/>
                </a:moveTo>
                <a:lnTo>
                  <a:pt x="0" y="334883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8270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8270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994105" y="6962592"/>
            <a:ext cx="2809875" cy="739775"/>
          </a:xfrm>
          <a:custGeom>
            <a:avLst/>
            <a:gdLst/>
            <a:ahLst/>
            <a:cxnLst/>
            <a:rect l="l" t="t" r="r" b="b"/>
            <a:pathLst>
              <a:path w="2809875" h="739775">
                <a:moveTo>
                  <a:pt x="1018592" y="0"/>
                </a:moveTo>
                <a:lnTo>
                  <a:pt x="0" y="267279"/>
                </a:lnTo>
                <a:lnTo>
                  <a:pt x="1788980" y="739524"/>
                </a:lnTo>
                <a:lnTo>
                  <a:pt x="2809817" y="468873"/>
                </a:lnTo>
                <a:lnTo>
                  <a:pt x="101859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994105" y="6962592"/>
            <a:ext cx="2809875" cy="739775"/>
          </a:xfrm>
          <a:custGeom>
            <a:avLst/>
            <a:gdLst/>
            <a:ahLst/>
            <a:cxnLst/>
            <a:rect l="l" t="t" r="r" b="b"/>
            <a:pathLst>
              <a:path w="2809875" h="739775">
                <a:moveTo>
                  <a:pt x="0" y="267279"/>
                </a:moveTo>
                <a:lnTo>
                  <a:pt x="1788980" y="739524"/>
                </a:lnTo>
                <a:lnTo>
                  <a:pt x="2809817" y="468873"/>
                </a:lnTo>
                <a:lnTo>
                  <a:pt x="1018592" y="0"/>
                </a:lnTo>
                <a:lnTo>
                  <a:pt x="0" y="26727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994105" y="7229871"/>
            <a:ext cx="1789430" cy="488950"/>
          </a:xfrm>
          <a:custGeom>
            <a:avLst/>
            <a:gdLst/>
            <a:ahLst/>
            <a:cxnLst/>
            <a:rect l="l" t="t" r="r" b="b"/>
            <a:pathLst>
              <a:path w="1789429" h="488950">
                <a:moveTo>
                  <a:pt x="0" y="0"/>
                </a:moveTo>
                <a:lnTo>
                  <a:pt x="0" y="14417"/>
                </a:lnTo>
                <a:lnTo>
                  <a:pt x="1787121" y="488533"/>
                </a:lnTo>
                <a:lnTo>
                  <a:pt x="1788980" y="472244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994105" y="7229871"/>
            <a:ext cx="1789430" cy="488950"/>
          </a:xfrm>
          <a:custGeom>
            <a:avLst/>
            <a:gdLst/>
            <a:ahLst/>
            <a:cxnLst/>
            <a:rect l="l" t="t" r="r" b="b"/>
            <a:pathLst>
              <a:path w="1789429" h="488950">
                <a:moveTo>
                  <a:pt x="0" y="0"/>
                </a:moveTo>
                <a:lnTo>
                  <a:pt x="0" y="14417"/>
                </a:lnTo>
                <a:lnTo>
                  <a:pt x="1787121" y="488533"/>
                </a:lnTo>
                <a:lnTo>
                  <a:pt x="1788980" y="47224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781226" y="7429485"/>
            <a:ext cx="1022985" cy="288925"/>
          </a:xfrm>
          <a:custGeom>
            <a:avLst/>
            <a:gdLst/>
            <a:ahLst/>
            <a:cxnLst/>
            <a:rect l="l" t="t" r="r" b="b"/>
            <a:pathLst>
              <a:path w="1022985" h="288925">
                <a:moveTo>
                  <a:pt x="1022695" y="0"/>
                </a:moveTo>
                <a:lnTo>
                  <a:pt x="1859" y="272619"/>
                </a:lnTo>
                <a:lnTo>
                  <a:pt x="0" y="288919"/>
                </a:lnTo>
                <a:lnTo>
                  <a:pt x="1022695" y="18562"/>
                </a:lnTo>
                <a:lnTo>
                  <a:pt x="1022695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781226" y="7429485"/>
            <a:ext cx="1022985" cy="288925"/>
          </a:xfrm>
          <a:custGeom>
            <a:avLst/>
            <a:gdLst/>
            <a:ahLst/>
            <a:cxnLst/>
            <a:rect l="l" t="t" r="r" b="b"/>
            <a:pathLst>
              <a:path w="1022985" h="288925">
                <a:moveTo>
                  <a:pt x="1022695" y="0"/>
                </a:moveTo>
                <a:lnTo>
                  <a:pt x="1022695" y="18562"/>
                </a:lnTo>
                <a:lnTo>
                  <a:pt x="0" y="288919"/>
                </a:lnTo>
                <a:lnTo>
                  <a:pt x="1859" y="27261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065461" y="3998930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1048191" y="0"/>
                </a:moveTo>
                <a:lnTo>
                  <a:pt x="0" y="275081"/>
                </a:lnTo>
                <a:lnTo>
                  <a:pt x="1595887" y="696346"/>
                </a:lnTo>
                <a:lnTo>
                  <a:pt x="2756473" y="390966"/>
                </a:lnTo>
                <a:lnTo>
                  <a:pt x="104819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065461" y="3998930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0" y="275081"/>
                </a:moveTo>
                <a:lnTo>
                  <a:pt x="1595887" y="696346"/>
                </a:lnTo>
                <a:lnTo>
                  <a:pt x="2756473" y="390966"/>
                </a:lnTo>
                <a:lnTo>
                  <a:pt x="1048191" y="0"/>
                </a:lnTo>
                <a:lnTo>
                  <a:pt x="0" y="275081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065461" y="4274012"/>
            <a:ext cx="1596390" cy="438784"/>
          </a:xfrm>
          <a:custGeom>
            <a:avLst/>
            <a:gdLst/>
            <a:ahLst/>
            <a:cxnLst/>
            <a:rect l="l" t="t" r="r" b="b"/>
            <a:pathLst>
              <a:path w="1596389" h="438785">
                <a:moveTo>
                  <a:pt x="0" y="0"/>
                </a:moveTo>
                <a:lnTo>
                  <a:pt x="0" y="14843"/>
                </a:lnTo>
                <a:lnTo>
                  <a:pt x="1595887" y="438210"/>
                </a:lnTo>
                <a:lnTo>
                  <a:pt x="1595887" y="421264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065461" y="4274012"/>
            <a:ext cx="1596390" cy="438784"/>
          </a:xfrm>
          <a:custGeom>
            <a:avLst/>
            <a:gdLst/>
            <a:ahLst/>
            <a:cxnLst/>
            <a:rect l="l" t="t" r="r" b="b"/>
            <a:pathLst>
              <a:path w="1596389" h="438785">
                <a:moveTo>
                  <a:pt x="0" y="0"/>
                </a:moveTo>
                <a:lnTo>
                  <a:pt x="0" y="14843"/>
                </a:lnTo>
                <a:lnTo>
                  <a:pt x="1595887" y="438210"/>
                </a:lnTo>
                <a:lnTo>
                  <a:pt x="1595887" y="42126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61348" y="4389897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586" y="0"/>
                </a:moveTo>
                <a:lnTo>
                  <a:pt x="0" y="306781"/>
                </a:lnTo>
                <a:lnTo>
                  <a:pt x="0" y="322325"/>
                </a:lnTo>
                <a:lnTo>
                  <a:pt x="1160586" y="11795"/>
                </a:lnTo>
                <a:lnTo>
                  <a:pt x="116058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661348" y="4389897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586" y="0"/>
                </a:moveTo>
                <a:lnTo>
                  <a:pt x="1160586" y="11795"/>
                </a:lnTo>
                <a:lnTo>
                  <a:pt x="0" y="322325"/>
                </a:lnTo>
                <a:lnTo>
                  <a:pt x="0" y="30678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068342" y="665148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0" y="212658"/>
                </a:moveTo>
                <a:lnTo>
                  <a:pt x="0" y="479419"/>
                </a:lnTo>
                <a:lnTo>
                  <a:pt x="15060" y="480029"/>
                </a:lnTo>
                <a:lnTo>
                  <a:pt x="14240" y="217444"/>
                </a:lnTo>
                <a:lnTo>
                  <a:pt x="0" y="212658"/>
                </a:lnTo>
                <a:close/>
              </a:path>
              <a:path w="852169" h="480059">
                <a:moveTo>
                  <a:pt x="842866" y="0"/>
                </a:moveTo>
                <a:lnTo>
                  <a:pt x="14240" y="217444"/>
                </a:lnTo>
                <a:lnTo>
                  <a:pt x="15060" y="480029"/>
                </a:lnTo>
                <a:lnTo>
                  <a:pt x="851961" y="260390"/>
                </a:lnTo>
                <a:lnTo>
                  <a:pt x="84286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068342" y="665148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14240" y="217444"/>
                </a:moveTo>
                <a:lnTo>
                  <a:pt x="0" y="212658"/>
                </a:lnTo>
                <a:lnTo>
                  <a:pt x="0" y="479419"/>
                </a:lnTo>
                <a:lnTo>
                  <a:pt x="15060" y="480029"/>
                </a:lnTo>
                <a:lnTo>
                  <a:pt x="14240" y="217444"/>
                </a:lnTo>
                <a:lnTo>
                  <a:pt x="842866" y="0"/>
                </a:lnTo>
                <a:lnTo>
                  <a:pt x="851961" y="260390"/>
                </a:lnTo>
                <a:lnTo>
                  <a:pt x="15060" y="480029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068342" y="664368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834533" y="0"/>
                </a:moveTo>
                <a:lnTo>
                  <a:pt x="0" y="220461"/>
                </a:lnTo>
                <a:lnTo>
                  <a:pt x="842866" y="7802"/>
                </a:lnTo>
                <a:lnTo>
                  <a:pt x="83453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068342" y="664368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0" y="220461"/>
                </a:moveTo>
                <a:lnTo>
                  <a:pt x="834533" y="0"/>
                </a:lnTo>
                <a:lnTo>
                  <a:pt x="842866" y="7802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845295" y="7115023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0" y="217810"/>
                </a:moveTo>
                <a:lnTo>
                  <a:pt x="7406" y="478048"/>
                </a:lnTo>
                <a:lnTo>
                  <a:pt x="19385" y="483809"/>
                </a:lnTo>
                <a:lnTo>
                  <a:pt x="10393" y="223357"/>
                </a:lnTo>
                <a:lnTo>
                  <a:pt x="0" y="217810"/>
                </a:lnTo>
                <a:close/>
              </a:path>
              <a:path w="868045" h="483870">
                <a:moveTo>
                  <a:pt x="861669" y="0"/>
                </a:moveTo>
                <a:lnTo>
                  <a:pt x="10393" y="223357"/>
                </a:lnTo>
                <a:lnTo>
                  <a:pt x="19385" y="483809"/>
                </a:lnTo>
                <a:lnTo>
                  <a:pt x="867765" y="261183"/>
                </a:lnTo>
                <a:lnTo>
                  <a:pt x="861669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845295" y="7115023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10393" y="223357"/>
                </a:moveTo>
                <a:lnTo>
                  <a:pt x="0" y="217810"/>
                </a:lnTo>
                <a:lnTo>
                  <a:pt x="7406" y="478048"/>
                </a:lnTo>
                <a:lnTo>
                  <a:pt x="19385" y="483809"/>
                </a:lnTo>
                <a:lnTo>
                  <a:pt x="10393" y="223357"/>
                </a:lnTo>
                <a:lnTo>
                  <a:pt x="861669" y="0"/>
                </a:lnTo>
                <a:lnTo>
                  <a:pt x="867765" y="261183"/>
                </a:lnTo>
                <a:lnTo>
                  <a:pt x="19385" y="483809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845295" y="711087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845880" y="0"/>
                </a:moveTo>
                <a:lnTo>
                  <a:pt x="0" y="221955"/>
                </a:lnTo>
                <a:lnTo>
                  <a:pt x="861669" y="4145"/>
                </a:lnTo>
                <a:lnTo>
                  <a:pt x="84588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845295" y="711087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0" y="221955"/>
                </a:moveTo>
                <a:lnTo>
                  <a:pt x="845880" y="0"/>
                </a:lnTo>
                <a:lnTo>
                  <a:pt x="861669" y="4145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164768" y="6643649"/>
            <a:ext cx="1537335" cy="666115"/>
          </a:xfrm>
          <a:custGeom>
            <a:avLst/>
            <a:gdLst/>
            <a:ahLst/>
            <a:cxnLst/>
            <a:rect l="l" t="t" r="r" b="b"/>
            <a:pathLst>
              <a:path w="1537335" h="666115">
                <a:moveTo>
                  <a:pt x="0" y="0"/>
                </a:moveTo>
                <a:lnTo>
                  <a:pt x="0" y="262859"/>
                </a:lnTo>
                <a:lnTo>
                  <a:pt x="1536740" y="665591"/>
                </a:lnTo>
                <a:lnTo>
                  <a:pt x="1530827" y="401726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164768" y="6643649"/>
            <a:ext cx="1537335" cy="666115"/>
          </a:xfrm>
          <a:custGeom>
            <a:avLst/>
            <a:gdLst/>
            <a:ahLst/>
            <a:cxnLst/>
            <a:rect l="l" t="t" r="r" b="b"/>
            <a:pathLst>
              <a:path w="1537335" h="666115">
                <a:moveTo>
                  <a:pt x="0" y="0"/>
                </a:moveTo>
                <a:lnTo>
                  <a:pt x="0" y="262859"/>
                </a:lnTo>
                <a:lnTo>
                  <a:pt x="1536740" y="665591"/>
                </a:lnTo>
                <a:lnTo>
                  <a:pt x="1530827" y="401726"/>
                </a:lnTo>
                <a:lnTo>
                  <a:pt x="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164768" y="6636242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12161" y="0"/>
                </a:moveTo>
                <a:lnTo>
                  <a:pt x="0" y="7406"/>
                </a:lnTo>
                <a:lnTo>
                  <a:pt x="1533570" y="672998"/>
                </a:lnTo>
                <a:lnTo>
                  <a:pt x="1550426" y="672998"/>
                </a:lnTo>
                <a:lnTo>
                  <a:pt x="1542304" y="409133"/>
                </a:lnTo>
                <a:lnTo>
                  <a:pt x="1530827" y="409133"/>
                </a:lnTo>
                <a:lnTo>
                  <a:pt x="1542196" y="405627"/>
                </a:lnTo>
                <a:lnTo>
                  <a:pt x="12161" y="0"/>
                </a:lnTo>
                <a:close/>
              </a:path>
              <a:path w="1550670" h="673100">
                <a:moveTo>
                  <a:pt x="1542196" y="405627"/>
                </a:moveTo>
                <a:lnTo>
                  <a:pt x="1530827" y="409133"/>
                </a:lnTo>
                <a:lnTo>
                  <a:pt x="1542304" y="409133"/>
                </a:lnTo>
                <a:lnTo>
                  <a:pt x="1542196" y="405627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164768" y="6636242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0" y="7406"/>
                </a:moveTo>
                <a:lnTo>
                  <a:pt x="12161" y="0"/>
                </a:lnTo>
                <a:lnTo>
                  <a:pt x="1542196" y="405627"/>
                </a:lnTo>
                <a:lnTo>
                  <a:pt x="1530827" y="409133"/>
                </a:lnTo>
                <a:lnTo>
                  <a:pt x="1542196" y="405627"/>
                </a:lnTo>
                <a:lnTo>
                  <a:pt x="1550426" y="672998"/>
                </a:lnTo>
                <a:lnTo>
                  <a:pt x="1533570" y="672998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082844" y="6947687"/>
            <a:ext cx="1512570" cy="662305"/>
          </a:xfrm>
          <a:custGeom>
            <a:avLst/>
            <a:gdLst/>
            <a:ahLst/>
            <a:cxnLst/>
            <a:rect l="l" t="t" r="r" b="b"/>
            <a:pathLst>
              <a:path w="1512570" h="662304">
                <a:moveTo>
                  <a:pt x="0" y="0"/>
                </a:moveTo>
                <a:lnTo>
                  <a:pt x="0" y="258897"/>
                </a:lnTo>
                <a:lnTo>
                  <a:pt x="1512179" y="661781"/>
                </a:lnTo>
                <a:lnTo>
                  <a:pt x="1500627" y="393832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082844" y="6947687"/>
            <a:ext cx="1512570" cy="662305"/>
          </a:xfrm>
          <a:custGeom>
            <a:avLst/>
            <a:gdLst/>
            <a:ahLst/>
            <a:cxnLst/>
            <a:rect l="l" t="t" r="r" b="b"/>
            <a:pathLst>
              <a:path w="1512570" h="662304">
                <a:moveTo>
                  <a:pt x="0" y="0"/>
                </a:moveTo>
                <a:lnTo>
                  <a:pt x="0" y="258897"/>
                </a:lnTo>
                <a:lnTo>
                  <a:pt x="1512179" y="661781"/>
                </a:lnTo>
                <a:lnTo>
                  <a:pt x="1500627" y="393832"/>
                </a:lnTo>
                <a:lnTo>
                  <a:pt x="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082844" y="6941042"/>
            <a:ext cx="1523365" cy="668655"/>
          </a:xfrm>
          <a:custGeom>
            <a:avLst/>
            <a:gdLst/>
            <a:ahLst/>
            <a:cxnLst/>
            <a:rect l="l" t="t" r="r" b="b"/>
            <a:pathLst>
              <a:path w="1523364" h="668654">
                <a:moveTo>
                  <a:pt x="14666" y="0"/>
                </a:moveTo>
                <a:lnTo>
                  <a:pt x="0" y="6644"/>
                </a:lnTo>
                <a:lnTo>
                  <a:pt x="1513185" y="668426"/>
                </a:lnTo>
                <a:lnTo>
                  <a:pt x="1522756" y="666109"/>
                </a:lnTo>
                <a:lnTo>
                  <a:pt x="1510893" y="400476"/>
                </a:lnTo>
                <a:lnTo>
                  <a:pt x="1500627" y="400476"/>
                </a:lnTo>
                <a:lnTo>
                  <a:pt x="1510716" y="396514"/>
                </a:lnTo>
                <a:lnTo>
                  <a:pt x="14666" y="0"/>
                </a:lnTo>
                <a:close/>
              </a:path>
              <a:path w="1523364" h="668654">
                <a:moveTo>
                  <a:pt x="1510716" y="396514"/>
                </a:moveTo>
                <a:lnTo>
                  <a:pt x="1500627" y="400476"/>
                </a:lnTo>
                <a:lnTo>
                  <a:pt x="1510893" y="400476"/>
                </a:lnTo>
                <a:lnTo>
                  <a:pt x="1510716" y="396514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082844" y="6941042"/>
            <a:ext cx="1523365" cy="668655"/>
          </a:xfrm>
          <a:custGeom>
            <a:avLst/>
            <a:gdLst/>
            <a:ahLst/>
            <a:cxnLst/>
            <a:rect l="l" t="t" r="r" b="b"/>
            <a:pathLst>
              <a:path w="1523364" h="668654">
                <a:moveTo>
                  <a:pt x="0" y="6644"/>
                </a:moveTo>
                <a:lnTo>
                  <a:pt x="14666" y="0"/>
                </a:lnTo>
                <a:lnTo>
                  <a:pt x="1510716" y="396514"/>
                </a:lnTo>
                <a:lnTo>
                  <a:pt x="1500627" y="400476"/>
                </a:lnTo>
                <a:lnTo>
                  <a:pt x="1510716" y="396514"/>
                </a:lnTo>
                <a:lnTo>
                  <a:pt x="1522756" y="666109"/>
                </a:lnTo>
                <a:lnTo>
                  <a:pt x="1513185" y="668426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659825" y="5538840"/>
            <a:ext cx="1162685" cy="320040"/>
          </a:xfrm>
          <a:custGeom>
            <a:avLst/>
            <a:gdLst/>
            <a:ahLst/>
            <a:cxnLst/>
            <a:rect l="l" t="t" r="r" b="b"/>
            <a:pathLst>
              <a:path w="1162685" h="320039">
                <a:moveTo>
                  <a:pt x="1162110" y="13167"/>
                </a:moveTo>
                <a:lnTo>
                  <a:pt x="0" y="319826"/>
                </a:lnTo>
                <a:lnTo>
                  <a:pt x="0" y="306567"/>
                </a:lnTo>
                <a:lnTo>
                  <a:pt x="1162110" y="0"/>
                </a:lnTo>
                <a:lnTo>
                  <a:pt x="1162110" y="13167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065461" y="5427010"/>
            <a:ext cx="1594485" cy="431800"/>
          </a:xfrm>
          <a:custGeom>
            <a:avLst/>
            <a:gdLst/>
            <a:ahLst/>
            <a:cxnLst/>
            <a:rect l="l" t="t" r="r" b="b"/>
            <a:pathLst>
              <a:path w="1594485" h="431800">
                <a:moveTo>
                  <a:pt x="0" y="10667"/>
                </a:moveTo>
                <a:lnTo>
                  <a:pt x="0" y="0"/>
                </a:lnTo>
                <a:lnTo>
                  <a:pt x="1594363" y="418398"/>
                </a:lnTo>
                <a:lnTo>
                  <a:pt x="1594363" y="431657"/>
                </a:lnTo>
                <a:lnTo>
                  <a:pt x="0" y="10667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065449" y="5121021"/>
            <a:ext cx="2756535" cy="417830"/>
          </a:xfrm>
          <a:custGeom>
            <a:avLst/>
            <a:gdLst/>
            <a:ahLst/>
            <a:cxnLst/>
            <a:rect l="l" t="t" r="r" b="b"/>
            <a:pathLst>
              <a:path w="2756535" h="417829">
                <a:moveTo>
                  <a:pt x="2756486" y="417819"/>
                </a:moveTo>
                <a:lnTo>
                  <a:pt x="1164393" y="0"/>
                </a:lnTo>
                <a:lnTo>
                  <a:pt x="0" y="305988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710958" y="5198105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317"/>
                </a:moveTo>
                <a:lnTo>
                  <a:pt x="160141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575657" y="5159669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83"/>
                </a:moveTo>
                <a:lnTo>
                  <a:pt x="159532" y="0"/>
                </a:lnTo>
                <a:lnTo>
                  <a:pt x="295473" y="38435"/>
                </a:lnTo>
                <a:lnTo>
                  <a:pt x="295473" y="201686"/>
                </a:lnTo>
                <a:lnTo>
                  <a:pt x="135300" y="246004"/>
                </a:lnTo>
                <a:lnTo>
                  <a:pt x="135300" y="82753"/>
                </a:lnTo>
                <a:lnTo>
                  <a:pt x="0" y="44683"/>
                </a:lnTo>
                <a:lnTo>
                  <a:pt x="0" y="66690"/>
                </a:lnTo>
                <a:lnTo>
                  <a:pt x="119664" y="99578"/>
                </a:lnTo>
                <a:lnTo>
                  <a:pt x="119664" y="236951"/>
                </a:lnTo>
                <a:lnTo>
                  <a:pt x="135300" y="246004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906243" y="3473699"/>
            <a:ext cx="453390" cy="0"/>
          </a:xfrm>
          <a:custGeom>
            <a:avLst/>
            <a:gdLst/>
            <a:ahLst/>
            <a:cxnLst/>
            <a:rect l="l" t="t" r="r" b="b"/>
            <a:pathLst>
              <a:path w="453389">
                <a:moveTo>
                  <a:pt x="0" y="0"/>
                </a:moveTo>
                <a:lnTo>
                  <a:pt x="452963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876952" y="5220294"/>
            <a:ext cx="321945" cy="0"/>
          </a:xfrm>
          <a:custGeom>
            <a:avLst/>
            <a:gdLst/>
            <a:ahLst/>
            <a:cxnLst/>
            <a:rect l="l" t="t" r="r" b="b"/>
            <a:pathLst>
              <a:path w="321945">
                <a:moveTo>
                  <a:pt x="0" y="0"/>
                </a:moveTo>
                <a:lnTo>
                  <a:pt x="321503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721169" y="7214570"/>
            <a:ext cx="523240" cy="235585"/>
          </a:xfrm>
          <a:custGeom>
            <a:avLst/>
            <a:gdLst/>
            <a:ahLst/>
            <a:cxnLst/>
            <a:rect l="l" t="t" r="r" b="b"/>
            <a:pathLst>
              <a:path w="523239" h="235584">
                <a:moveTo>
                  <a:pt x="63977" y="235549"/>
                </a:moveTo>
                <a:lnTo>
                  <a:pt x="522640" y="235549"/>
                </a:lnTo>
                <a:lnTo>
                  <a:pt x="5226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240852" y="7332375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5">
                <a:moveTo>
                  <a:pt x="0" y="0"/>
                </a:moveTo>
                <a:lnTo>
                  <a:pt x="118353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063646" y="5446054"/>
            <a:ext cx="3301910" cy="14650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994105" y="6962592"/>
            <a:ext cx="2809875" cy="739775"/>
          </a:xfrm>
          <a:custGeom>
            <a:avLst/>
            <a:gdLst/>
            <a:ahLst/>
            <a:cxnLst/>
            <a:rect l="l" t="t" r="r" b="b"/>
            <a:pathLst>
              <a:path w="2809875" h="739775">
                <a:moveTo>
                  <a:pt x="1018592" y="0"/>
                </a:moveTo>
                <a:lnTo>
                  <a:pt x="0" y="267279"/>
                </a:lnTo>
                <a:lnTo>
                  <a:pt x="1788980" y="739524"/>
                </a:lnTo>
                <a:lnTo>
                  <a:pt x="2809817" y="468873"/>
                </a:lnTo>
                <a:lnTo>
                  <a:pt x="101859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994105" y="6962592"/>
            <a:ext cx="2809875" cy="739775"/>
          </a:xfrm>
          <a:custGeom>
            <a:avLst/>
            <a:gdLst/>
            <a:ahLst/>
            <a:cxnLst/>
            <a:rect l="l" t="t" r="r" b="b"/>
            <a:pathLst>
              <a:path w="2809875" h="739775">
                <a:moveTo>
                  <a:pt x="0" y="267279"/>
                </a:moveTo>
                <a:lnTo>
                  <a:pt x="1788980" y="739524"/>
                </a:lnTo>
                <a:lnTo>
                  <a:pt x="2809817" y="468873"/>
                </a:lnTo>
                <a:lnTo>
                  <a:pt x="1018592" y="0"/>
                </a:lnTo>
                <a:lnTo>
                  <a:pt x="0" y="26727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994105" y="7229871"/>
            <a:ext cx="1789430" cy="488950"/>
          </a:xfrm>
          <a:custGeom>
            <a:avLst/>
            <a:gdLst/>
            <a:ahLst/>
            <a:cxnLst/>
            <a:rect l="l" t="t" r="r" b="b"/>
            <a:pathLst>
              <a:path w="1789429" h="488950">
                <a:moveTo>
                  <a:pt x="0" y="0"/>
                </a:moveTo>
                <a:lnTo>
                  <a:pt x="0" y="14417"/>
                </a:lnTo>
                <a:lnTo>
                  <a:pt x="1787121" y="488533"/>
                </a:lnTo>
                <a:lnTo>
                  <a:pt x="1788980" y="472244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994105" y="7229871"/>
            <a:ext cx="1789430" cy="488950"/>
          </a:xfrm>
          <a:custGeom>
            <a:avLst/>
            <a:gdLst/>
            <a:ahLst/>
            <a:cxnLst/>
            <a:rect l="l" t="t" r="r" b="b"/>
            <a:pathLst>
              <a:path w="1789429" h="488950">
                <a:moveTo>
                  <a:pt x="0" y="0"/>
                </a:moveTo>
                <a:lnTo>
                  <a:pt x="0" y="14417"/>
                </a:lnTo>
                <a:lnTo>
                  <a:pt x="1787121" y="488533"/>
                </a:lnTo>
                <a:lnTo>
                  <a:pt x="1788980" y="47224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068342" y="665148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0" y="212658"/>
                </a:moveTo>
                <a:lnTo>
                  <a:pt x="0" y="479419"/>
                </a:lnTo>
                <a:lnTo>
                  <a:pt x="15060" y="480029"/>
                </a:lnTo>
                <a:lnTo>
                  <a:pt x="14240" y="217444"/>
                </a:lnTo>
                <a:lnTo>
                  <a:pt x="0" y="212658"/>
                </a:lnTo>
                <a:close/>
              </a:path>
              <a:path w="852169" h="480059">
                <a:moveTo>
                  <a:pt x="842866" y="0"/>
                </a:moveTo>
                <a:lnTo>
                  <a:pt x="14240" y="217444"/>
                </a:lnTo>
                <a:lnTo>
                  <a:pt x="15060" y="480029"/>
                </a:lnTo>
                <a:lnTo>
                  <a:pt x="851961" y="260390"/>
                </a:lnTo>
                <a:lnTo>
                  <a:pt x="84286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068342" y="665148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14240" y="217444"/>
                </a:moveTo>
                <a:lnTo>
                  <a:pt x="0" y="212658"/>
                </a:lnTo>
                <a:lnTo>
                  <a:pt x="0" y="479419"/>
                </a:lnTo>
                <a:lnTo>
                  <a:pt x="15060" y="480029"/>
                </a:lnTo>
                <a:lnTo>
                  <a:pt x="14240" y="217444"/>
                </a:lnTo>
                <a:lnTo>
                  <a:pt x="842866" y="0"/>
                </a:lnTo>
                <a:lnTo>
                  <a:pt x="851961" y="260390"/>
                </a:lnTo>
                <a:lnTo>
                  <a:pt x="15060" y="480029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068342" y="664368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834533" y="0"/>
                </a:moveTo>
                <a:lnTo>
                  <a:pt x="0" y="220461"/>
                </a:lnTo>
                <a:lnTo>
                  <a:pt x="842866" y="7802"/>
                </a:lnTo>
                <a:lnTo>
                  <a:pt x="83453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068342" y="664368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0" y="220461"/>
                </a:moveTo>
                <a:lnTo>
                  <a:pt x="834533" y="0"/>
                </a:lnTo>
                <a:lnTo>
                  <a:pt x="842866" y="7802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164768" y="6643649"/>
            <a:ext cx="1537335" cy="666115"/>
          </a:xfrm>
          <a:custGeom>
            <a:avLst/>
            <a:gdLst/>
            <a:ahLst/>
            <a:cxnLst/>
            <a:rect l="l" t="t" r="r" b="b"/>
            <a:pathLst>
              <a:path w="1537335" h="666115">
                <a:moveTo>
                  <a:pt x="0" y="0"/>
                </a:moveTo>
                <a:lnTo>
                  <a:pt x="0" y="262859"/>
                </a:lnTo>
                <a:lnTo>
                  <a:pt x="1536740" y="665591"/>
                </a:lnTo>
                <a:lnTo>
                  <a:pt x="1530827" y="401726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164768" y="6643649"/>
            <a:ext cx="1537335" cy="666115"/>
          </a:xfrm>
          <a:custGeom>
            <a:avLst/>
            <a:gdLst/>
            <a:ahLst/>
            <a:cxnLst/>
            <a:rect l="l" t="t" r="r" b="b"/>
            <a:pathLst>
              <a:path w="1537335" h="666115">
                <a:moveTo>
                  <a:pt x="0" y="0"/>
                </a:moveTo>
                <a:lnTo>
                  <a:pt x="0" y="262859"/>
                </a:lnTo>
                <a:lnTo>
                  <a:pt x="1536740" y="665591"/>
                </a:lnTo>
                <a:lnTo>
                  <a:pt x="1530827" y="401726"/>
                </a:lnTo>
                <a:lnTo>
                  <a:pt x="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164768" y="6636242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12161" y="0"/>
                </a:moveTo>
                <a:lnTo>
                  <a:pt x="0" y="7406"/>
                </a:lnTo>
                <a:lnTo>
                  <a:pt x="1533570" y="672998"/>
                </a:lnTo>
                <a:lnTo>
                  <a:pt x="1550426" y="672998"/>
                </a:lnTo>
                <a:lnTo>
                  <a:pt x="1542304" y="409133"/>
                </a:lnTo>
                <a:lnTo>
                  <a:pt x="1530827" y="409133"/>
                </a:lnTo>
                <a:lnTo>
                  <a:pt x="1542196" y="405627"/>
                </a:lnTo>
                <a:lnTo>
                  <a:pt x="12161" y="0"/>
                </a:lnTo>
                <a:close/>
              </a:path>
              <a:path w="1550670" h="673100">
                <a:moveTo>
                  <a:pt x="1542196" y="405627"/>
                </a:moveTo>
                <a:lnTo>
                  <a:pt x="1530827" y="409133"/>
                </a:lnTo>
                <a:lnTo>
                  <a:pt x="1542304" y="409133"/>
                </a:lnTo>
                <a:lnTo>
                  <a:pt x="1542196" y="405627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164768" y="6636242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0" y="7406"/>
                </a:moveTo>
                <a:lnTo>
                  <a:pt x="12161" y="0"/>
                </a:lnTo>
                <a:lnTo>
                  <a:pt x="1542196" y="405627"/>
                </a:lnTo>
                <a:lnTo>
                  <a:pt x="1530827" y="409133"/>
                </a:lnTo>
                <a:lnTo>
                  <a:pt x="1542196" y="405627"/>
                </a:lnTo>
                <a:lnTo>
                  <a:pt x="1550426" y="672998"/>
                </a:lnTo>
                <a:lnTo>
                  <a:pt x="1533570" y="672998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082844" y="6947687"/>
            <a:ext cx="1512570" cy="662305"/>
          </a:xfrm>
          <a:custGeom>
            <a:avLst/>
            <a:gdLst/>
            <a:ahLst/>
            <a:cxnLst/>
            <a:rect l="l" t="t" r="r" b="b"/>
            <a:pathLst>
              <a:path w="1512570" h="662304">
                <a:moveTo>
                  <a:pt x="0" y="0"/>
                </a:moveTo>
                <a:lnTo>
                  <a:pt x="0" y="258897"/>
                </a:lnTo>
                <a:lnTo>
                  <a:pt x="1512179" y="661781"/>
                </a:lnTo>
                <a:lnTo>
                  <a:pt x="1500627" y="393832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82844" y="6947687"/>
            <a:ext cx="1512570" cy="662305"/>
          </a:xfrm>
          <a:custGeom>
            <a:avLst/>
            <a:gdLst/>
            <a:ahLst/>
            <a:cxnLst/>
            <a:rect l="l" t="t" r="r" b="b"/>
            <a:pathLst>
              <a:path w="1512570" h="662304">
                <a:moveTo>
                  <a:pt x="0" y="0"/>
                </a:moveTo>
                <a:lnTo>
                  <a:pt x="0" y="258897"/>
                </a:lnTo>
                <a:lnTo>
                  <a:pt x="1512179" y="661781"/>
                </a:lnTo>
                <a:lnTo>
                  <a:pt x="1500627" y="393832"/>
                </a:lnTo>
                <a:lnTo>
                  <a:pt x="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082844" y="6941042"/>
            <a:ext cx="1523365" cy="668655"/>
          </a:xfrm>
          <a:custGeom>
            <a:avLst/>
            <a:gdLst/>
            <a:ahLst/>
            <a:cxnLst/>
            <a:rect l="l" t="t" r="r" b="b"/>
            <a:pathLst>
              <a:path w="1523364" h="668654">
                <a:moveTo>
                  <a:pt x="14666" y="0"/>
                </a:moveTo>
                <a:lnTo>
                  <a:pt x="0" y="6644"/>
                </a:lnTo>
                <a:lnTo>
                  <a:pt x="1513185" y="668426"/>
                </a:lnTo>
                <a:lnTo>
                  <a:pt x="1522756" y="666109"/>
                </a:lnTo>
                <a:lnTo>
                  <a:pt x="1510893" y="400476"/>
                </a:lnTo>
                <a:lnTo>
                  <a:pt x="1500627" y="400476"/>
                </a:lnTo>
                <a:lnTo>
                  <a:pt x="1510716" y="396514"/>
                </a:lnTo>
                <a:lnTo>
                  <a:pt x="14666" y="0"/>
                </a:lnTo>
                <a:close/>
              </a:path>
              <a:path w="1523364" h="668654">
                <a:moveTo>
                  <a:pt x="1510716" y="396514"/>
                </a:moveTo>
                <a:lnTo>
                  <a:pt x="1500627" y="400476"/>
                </a:lnTo>
                <a:lnTo>
                  <a:pt x="1510893" y="400476"/>
                </a:lnTo>
                <a:lnTo>
                  <a:pt x="1510716" y="396514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082844" y="6941042"/>
            <a:ext cx="1523365" cy="668655"/>
          </a:xfrm>
          <a:custGeom>
            <a:avLst/>
            <a:gdLst/>
            <a:ahLst/>
            <a:cxnLst/>
            <a:rect l="l" t="t" r="r" b="b"/>
            <a:pathLst>
              <a:path w="1523364" h="668654">
                <a:moveTo>
                  <a:pt x="0" y="6644"/>
                </a:moveTo>
                <a:lnTo>
                  <a:pt x="14666" y="0"/>
                </a:lnTo>
                <a:lnTo>
                  <a:pt x="1510716" y="396514"/>
                </a:lnTo>
                <a:lnTo>
                  <a:pt x="1500627" y="400476"/>
                </a:lnTo>
                <a:lnTo>
                  <a:pt x="1510716" y="396514"/>
                </a:lnTo>
                <a:lnTo>
                  <a:pt x="1522756" y="666109"/>
                </a:lnTo>
                <a:lnTo>
                  <a:pt x="1513185" y="668426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065461" y="5427010"/>
            <a:ext cx="1594485" cy="431800"/>
          </a:xfrm>
          <a:custGeom>
            <a:avLst/>
            <a:gdLst/>
            <a:ahLst/>
            <a:cxnLst/>
            <a:rect l="l" t="t" r="r" b="b"/>
            <a:pathLst>
              <a:path w="1594485" h="431800">
                <a:moveTo>
                  <a:pt x="0" y="10667"/>
                </a:moveTo>
                <a:lnTo>
                  <a:pt x="0" y="0"/>
                </a:lnTo>
                <a:lnTo>
                  <a:pt x="1594363" y="418398"/>
                </a:lnTo>
                <a:lnTo>
                  <a:pt x="1594363" y="431657"/>
                </a:lnTo>
                <a:lnTo>
                  <a:pt x="0" y="10667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846228" y="8429649"/>
            <a:ext cx="352425" cy="0"/>
          </a:xfrm>
          <a:custGeom>
            <a:avLst/>
            <a:gdLst/>
            <a:ahLst/>
            <a:cxnLst/>
            <a:rect l="l" t="t" r="r" b="b"/>
            <a:pathLst>
              <a:path w="352425">
                <a:moveTo>
                  <a:pt x="0" y="0"/>
                </a:moveTo>
                <a:lnTo>
                  <a:pt x="352226" y="0"/>
                </a:lnTo>
              </a:path>
            </a:pathLst>
          </a:custGeom>
          <a:ln w="1211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198455" y="4915159"/>
            <a:ext cx="161290" cy="0"/>
          </a:xfrm>
          <a:custGeom>
            <a:avLst/>
            <a:gdLst/>
            <a:ahLst/>
            <a:cxnLst/>
            <a:rect l="l" t="t" r="r" b="b"/>
            <a:pathLst>
              <a:path w="161289">
                <a:moveTo>
                  <a:pt x="0" y="0"/>
                </a:moveTo>
                <a:lnTo>
                  <a:pt x="160751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4721169" y="7214570"/>
            <a:ext cx="523240" cy="235585"/>
          </a:xfrm>
          <a:custGeom>
            <a:avLst/>
            <a:gdLst/>
            <a:ahLst/>
            <a:cxnLst/>
            <a:rect l="l" t="t" r="r" b="b"/>
            <a:pathLst>
              <a:path w="523239" h="235584">
                <a:moveTo>
                  <a:pt x="63977" y="235549"/>
                </a:moveTo>
                <a:lnTo>
                  <a:pt x="522640" y="235549"/>
                </a:lnTo>
                <a:lnTo>
                  <a:pt x="5226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726045" y="5659846"/>
            <a:ext cx="633730" cy="109220"/>
          </a:xfrm>
          <a:custGeom>
            <a:avLst/>
            <a:gdLst/>
            <a:ahLst/>
            <a:cxnLst/>
            <a:rect l="l" t="t" r="r" b="b"/>
            <a:pathLst>
              <a:path w="633729" h="109220">
                <a:moveTo>
                  <a:pt x="0" y="0"/>
                </a:moveTo>
                <a:lnTo>
                  <a:pt x="358688" y="0"/>
                </a:lnTo>
                <a:lnTo>
                  <a:pt x="358688" y="108722"/>
                </a:lnTo>
                <a:lnTo>
                  <a:pt x="633161" y="108722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049303" y="6201515"/>
            <a:ext cx="374432" cy="2661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987009" y="4912660"/>
            <a:ext cx="979169" cy="316865"/>
          </a:xfrm>
          <a:custGeom>
            <a:avLst/>
            <a:gdLst/>
            <a:ahLst/>
            <a:cxnLst/>
            <a:rect l="l" t="t" r="r" b="b"/>
            <a:pathLst>
              <a:path w="979169" h="316864">
                <a:moveTo>
                  <a:pt x="978813" y="0"/>
                </a:moveTo>
                <a:lnTo>
                  <a:pt x="0" y="0"/>
                </a:lnTo>
                <a:lnTo>
                  <a:pt x="0" y="316626"/>
                </a:lnTo>
                <a:lnTo>
                  <a:pt x="115168" y="316626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815821" y="5070942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171187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055720" y="6422364"/>
            <a:ext cx="1482725" cy="0"/>
          </a:xfrm>
          <a:custGeom>
            <a:avLst/>
            <a:gdLst/>
            <a:ahLst/>
            <a:cxnLst/>
            <a:rect l="l" t="t" r="r" b="b"/>
            <a:pathLst>
              <a:path w="1482725">
                <a:moveTo>
                  <a:pt x="0" y="0"/>
                </a:moveTo>
                <a:lnTo>
                  <a:pt x="1482367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055720" y="5919109"/>
            <a:ext cx="216535" cy="0"/>
          </a:xfrm>
          <a:custGeom>
            <a:avLst/>
            <a:gdLst/>
            <a:ahLst/>
            <a:cxnLst/>
            <a:rect l="l" t="t" r="r" b="b"/>
            <a:pathLst>
              <a:path w="216535">
                <a:moveTo>
                  <a:pt x="0" y="0"/>
                </a:moveTo>
                <a:lnTo>
                  <a:pt x="215981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538087" y="5997443"/>
            <a:ext cx="791210" cy="0"/>
          </a:xfrm>
          <a:custGeom>
            <a:avLst/>
            <a:gdLst/>
            <a:ahLst/>
            <a:cxnLst/>
            <a:rect l="l" t="t" r="r" b="b"/>
            <a:pathLst>
              <a:path w="791210">
                <a:moveTo>
                  <a:pt x="0" y="0"/>
                </a:moveTo>
                <a:lnTo>
                  <a:pt x="790712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198455" y="4908423"/>
            <a:ext cx="0" cy="312420"/>
          </a:xfrm>
          <a:custGeom>
            <a:avLst/>
            <a:gdLst/>
            <a:ahLst/>
            <a:cxnLst/>
            <a:rect l="l" t="t" r="r" b="b"/>
            <a:pathLst>
              <a:path h="312420">
                <a:moveTo>
                  <a:pt x="0" y="311871"/>
                </a:move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538087" y="5997443"/>
            <a:ext cx="0" cy="425450"/>
          </a:xfrm>
          <a:custGeom>
            <a:avLst/>
            <a:gdLst/>
            <a:ahLst/>
            <a:cxnLst/>
            <a:rect l="l" t="t" r="r" b="b"/>
            <a:pathLst>
              <a:path h="425450">
                <a:moveTo>
                  <a:pt x="0" y="0"/>
                </a:moveTo>
                <a:lnTo>
                  <a:pt x="0" y="424891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053864" y="5919109"/>
            <a:ext cx="0" cy="503555"/>
          </a:xfrm>
          <a:custGeom>
            <a:avLst/>
            <a:gdLst/>
            <a:ahLst/>
            <a:cxnLst/>
            <a:rect l="l" t="t" r="r" b="b"/>
            <a:pathLst>
              <a:path h="503554">
                <a:moveTo>
                  <a:pt x="0" y="0"/>
                </a:moveTo>
                <a:lnTo>
                  <a:pt x="0" y="503255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117695" y="6598081"/>
            <a:ext cx="383540" cy="311785"/>
          </a:xfrm>
          <a:custGeom>
            <a:avLst/>
            <a:gdLst/>
            <a:ahLst/>
            <a:cxnLst/>
            <a:rect l="l" t="t" r="r" b="b"/>
            <a:pathLst>
              <a:path w="383539" h="311784">
                <a:moveTo>
                  <a:pt x="178307" y="0"/>
                </a:moveTo>
                <a:lnTo>
                  <a:pt x="0" y="197297"/>
                </a:lnTo>
                <a:lnTo>
                  <a:pt x="375483" y="311688"/>
                </a:lnTo>
                <a:lnTo>
                  <a:pt x="383042" y="62331"/>
                </a:lnTo>
                <a:lnTo>
                  <a:pt x="17830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294235" y="6620149"/>
            <a:ext cx="118745" cy="36195"/>
          </a:xfrm>
          <a:custGeom>
            <a:avLst/>
            <a:gdLst/>
            <a:ahLst/>
            <a:cxnLst/>
            <a:rect l="l" t="t" r="r" b="b"/>
            <a:pathLst>
              <a:path w="118745" h="36195">
                <a:moveTo>
                  <a:pt x="0" y="0"/>
                </a:moveTo>
                <a:lnTo>
                  <a:pt x="118140" y="35996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300575" y="6643466"/>
            <a:ext cx="160655" cy="48895"/>
          </a:xfrm>
          <a:custGeom>
            <a:avLst/>
            <a:gdLst/>
            <a:ahLst/>
            <a:cxnLst/>
            <a:rect l="l" t="t" r="r" b="b"/>
            <a:pathLst>
              <a:path w="160654" h="48895">
                <a:moveTo>
                  <a:pt x="0" y="0"/>
                </a:moveTo>
                <a:lnTo>
                  <a:pt x="160172" y="48828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276496" y="6657548"/>
            <a:ext cx="178435" cy="54610"/>
          </a:xfrm>
          <a:custGeom>
            <a:avLst/>
            <a:gdLst/>
            <a:ahLst/>
            <a:cxnLst/>
            <a:rect l="l" t="t" r="r" b="b"/>
            <a:pathLst>
              <a:path w="178435" h="54609">
                <a:moveTo>
                  <a:pt x="0" y="0"/>
                </a:moveTo>
                <a:lnTo>
                  <a:pt x="178307" y="54284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290883" y="6675379"/>
            <a:ext cx="160655" cy="48895"/>
          </a:xfrm>
          <a:custGeom>
            <a:avLst/>
            <a:gdLst/>
            <a:ahLst/>
            <a:cxnLst/>
            <a:rect l="l" t="t" r="r" b="b"/>
            <a:pathLst>
              <a:path w="160654" h="48895">
                <a:moveTo>
                  <a:pt x="0" y="0"/>
                </a:moveTo>
                <a:lnTo>
                  <a:pt x="160172" y="48767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266773" y="6689430"/>
            <a:ext cx="178435" cy="54610"/>
          </a:xfrm>
          <a:custGeom>
            <a:avLst/>
            <a:gdLst/>
            <a:ahLst/>
            <a:cxnLst/>
            <a:rect l="l" t="t" r="r" b="b"/>
            <a:pathLst>
              <a:path w="178435" h="54609">
                <a:moveTo>
                  <a:pt x="0" y="0"/>
                </a:moveTo>
                <a:lnTo>
                  <a:pt x="178307" y="54284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251380" y="6706896"/>
            <a:ext cx="187960" cy="57150"/>
          </a:xfrm>
          <a:custGeom>
            <a:avLst/>
            <a:gdLst/>
            <a:ahLst/>
            <a:cxnLst/>
            <a:rect l="l" t="t" r="r" b="b"/>
            <a:pathLst>
              <a:path w="187960" h="57150">
                <a:moveTo>
                  <a:pt x="0" y="0"/>
                </a:moveTo>
                <a:lnTo>
                  <a:pt x="187543" y="5714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224192" y="6720032"/>
            <a:ext cx="208915" cy="64135"/>
          </a:xfrm>
          <a:custGeom>
            <a:avLst/>
            <a:gdLst/>
            <a:ahLst/>
            <a:cxnLst/>
            <a:rect l="l" t="t" r="r" b="b"/>
            <a:pathLst>
              <a:path w="208914" h="64134">
                <a:moveTo>
                  <a:pt x="0" y="0"/>
                </a:moveTo>
                <a:lnTo>
                  <a:pt x="208757" y="63581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659825" y="5562981"/>
            <a:ext cx="1162685" cy="318770"/>
          </a:xfrm>
          <a:custGeom>
            <a:avLst/>
            <a:gdLst/>
            <a:ahLst/>
            <a:cxnLst/>
            <a:rect l="l" t="t" r="r" b="b"/>
            <a:pathLst>
              <a:path w="1162685" h="318770">
                <a:moveTo>
                  <a:pt x="1162110" y="0"/>
                </a:moveTo>
                <a:lnTo>
                  <a:pt x="0" y="307604"/>
                </a:lnTo>
                <a:lnTo>
                  <a:pt x="0" y="318729"/>
                </a:lnTo>
                <a:lnTo>
                  <a:pt x="1162110" y="12252"/>
                </a:lnTo>
                <a:lnTo>
                  <a:pt x="116211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330640" y="5782071"/>
            <a:ext cx="329565" cy="99695"/>
          </a:xfrm>
          <a:custGeom>
            <a:avLst/>
            <a:gdLst/>
            <a:ahLst/>
            <a:cxnLst/>
            <a:rect l="l" t="t" r="r" b="b"/>
            <a:pathLst>
              <a:path w="329564" h="99695">
                <a:moveTo>
                  <a:pt x="329183" y="88513"/>
                </a:moveTo>
                <a:lnTo>
                  <a:pt x="0" y="0"/>
                </a:lnTo>
                <a:lnTo>
                  <a:pt x="0" y="10789"/>
                </a:lnTo>
                <a:lnTo>
                  <a:pt x="329183" y="99608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065449" y="5447858"/>
            <a:ext cx="329565" cy="99695"/>
          </a:xfrm>
          <a:custGeom>
            <a:avLst/>
            <a:gdLst/>
            <a:ahLst/>
            <a:cxnLst/>
            <a:rect l="l" t="t" r="r" b="b"/>
            <a:pathLst>
              <a:path w="329564" h="99695">
                <a:moveTo>
                  <a:pt x="329183" y="99578"/>
                </a:moveTo>
                <a:lnTo>
                  <a:pt x="0" y="10759"/>
                </a:lnTo>
                <a:lnTo>
                  <a:pt x="0" y="0"/>
                </a:lnTo>
                <a:lnTo>
                  <a:pt x="328062" y="88209"/>
                </a:lnTo>
                <a:lnTo>
                  <a:pt x="329183" y="88483"/>
                </a:lnTo>
                <a:lnTo>
                  <a:pt x="329183" y="99578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394633" y="5529666"/>
            <a:ext cx="19685" cy="6985"/>
          </a:xfrm>
          <a:custGeom>
            <a:avLst/>
            <a:gdLst/>
            <a:ahLst/>
            <a:cxnLst/>
            <a:rect l="l" t="t" r="r" b="b"/>
            <a:pathLst>
              <a:path w="19685" h="6985">
                <a:moveTo>
                  <a:pt x="0" y="6675"/>
                </a:moveTo>
                <a:lnTo>
                  <a:pt x="19168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394798" y="5533568"/>
            <a:ext cx="33655" cy="14604"/>
          </a:xfrm>
          <a:custGeom>
            <a:avLst/>
            <a:gdLst/>
            <a:ahLst/>
            <a:cxnLst/>
            <a:rect l="l" t="t" r="r" b="b"/>
            <a:pathLst>
              <a:path w="33655" h="14604">
                <a:moveTo>
                  <a:pt x="0" y="14264"/>
                </a:moveTo>
                <a:lnTo>
                  <a:pt x="33409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209955" y="5487299"/>
            <a:ext cx="1594485" cy="431800"/>
          </a:xfrm>
          <a:custGeom>
            <a:avLst/>
            <a:gdLst/>
            <a:ahLst/>
            <a:cxnLst/>
            <a:rect l="l" t="t" r="r" b="b"/>
            <a:pathLst>
              <a:path w="1594485" h="431800">
                <a:moveTo>
                  <a:pt x="0" y="0"/>
                </a:moveTo>
                <a:lnTo>
                  <a:pt x="1594344" y="43181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198918" y="5500923"/>
            <a:ext cx="1590675" cy="431800"/>
          </a:xfrm>
          <a:custGeom>
            <a:avLst/>
            <a:gdLst/>
            <a:ahLst/>
            <a:cxnLst/>
            <a:rect l="l" t="t" r="r" b="b"/>
            <a:pathLst>
              <a:path w="1590675" h="431800">
                <a:moveTo>
                  <a:pt x="0" y="0"/>
                </a:moveTo>
                <a:lnTo>
                  <a:pt x="1590446" y="431413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209955" y="5524027"/>
            <a:ext cx="1594485" cy="432434"/>
          </a:xfrm>
          <a:custGeom>
            <a:avLst/>
            <a:gdLst/>
            <a:ahLst/>
            <a:cxnLst/>
            <a:rect l="l" t="t" r="r" b="b"/>
            <a:pathLst>
              <a:path w="1594485" h="432435">
                <a:moveTo>
                  <a:pt x="0" y="0"/>
                </a:moveTo>
                <a:lnTo>
                  <a:pt x="1594344" y="43184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787707" y="5918865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15708" y="0"/>
                </a:moveTo>
                <a:lnTo>
                  <a:pt x="2846" y="6705"/>
                </a:lnTo>
                <a:lnTo>
                  <a:pt x="1352" y="12923"/>
                </a:lnTo>
                <a:lnTo>
                  <a:pt x="0" y="22472"/>
                </a:lnTo>
                <a:lnTo>
                  <a:pt x="4790" y="32743"/>
                </a:lnTo>
                <a:lnTo>
                  <a:pt x="24594" y="34301"/>
                </a:lnTo>
                <a:lnTo>
                  <a:pt x="32835" y="29341"/>
                </a:lnTo>
                <a:lnTo>
                  <a:pt x="33945" y="14587"/>
                </a:lnTo>
                <a:lnTo>
                  <a:pt x="29305" y="5583"/>
                </a:lnTo>
                <a:lnTo>
                  <a:pt x="24395" y="853"/>
                </a:lnTo>
                <a:lnTo>
                  <a:pt x="15708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198728" y="5486263"/>
            <a:ext cx="12700" cy="31750"/>
          </a:xfrm>
          <a:custGeom>
            <a:avLst/>
            <a:gdLst/>
            <a:ahLst/>
            <a:cxnLst/>
            <a:rect l="l" t="t" r="r" b="b"/>
            <a:pathLst>
              <a:path w="12700" h="31750">
                <a:moveTo>
                  <a:pt x="12488" y="1402"/>
                </a:moveTo>
                <a:lnTo>
                  <a:pt x="5499" y="0"/>
                </a:lnTo>
                <a:lnTo>
                  <a:pt x="3533" y="8808"/>
                </a:lnTo>
                <a:lnTo>
                  <a:pt x="2009" y="12435"/>
                </a:lnTo>
                <a:lnTo>
                  <a:pt x="0" y="20128"/>
                </a:lnTo>
                <a:lnTo>
                  <a:pt x="2419" y="31156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623389" y="5627416"/>
            <a:ext cx="107950" cy="29845"/>
          </a:xfrm>
          <a:custGeom>
            <a:avLst/>
            <a:gdLst/>
            <a:ahLst/>
            <a:cxnLst/>
            <a:rect l="l" t="t" r="r" b="b"/>
            <a:pathLst>
              <a:path w="107950" h="29845">
                <a:moveTo>
                  <a:pt x="0" y="0"/>
                </a:moveTo>
                <a:lnTo>
                  <a:pt x="107594" y="2923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601291" y="5635859"/>
            <a:ext cx="76835" cy="22225"/>
          </a:xfrm>
          <a:custGeom>
            <a:avLst/>
            <a:gdLst/>
            <a:ahLst/>
            <a:cxnLst/>
            <a:rect l="l" t="t" r="r" b="b"/>
            <a:pathLst>
              <a:path w="76835" h="22225">
                <a:moveTo>
                  <a:pt x="0" y="0"/>
                </a:moveTo>
                <a:lnTo>
                  <a:pt x="76352" y="22189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601474" y="5656250"/>
            <a:ext cx="44450" cy="13335"/>
          </a:xfrm>
          <a:custGeom>
            <a:avLst/>
            <a:gdLst/>
            <a:ahLst/>
            <a:cxnLst/>
            <a:rect l="l" t="t" r="r" b="b"/>
            <a:pathLst>
              <a:path w="44450" h="13335">
                <a:moveTo>
                  <a:pt x="0" y="0"/>
                </a:moveTo>
                <a:lnTo>
                  <a:pt x="44135" y="12801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720388" y="5656768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89" h="34289">
                <a:moveTo>
                  <a:pt x="15715" y="0"/>
                </a:moveTo>
                <a:lnTo>
                  <a:pt x="2822" y="6675"/>
                </a:lnTo>
                <a:lnTo>
                  <a:pt x="1329" y="12893"/>
                </a:lnTo>
                <a:lnTo>
                  <a:pt x="0" y="22470"/>
                </a:lnTo>
                <a:lnTo>
                  <a:pt x="4810" y="32739"/>
                </a:lnTo>
                <a:lnTo>
                  <a:pt x="24595" y="34298"/>
                </a:lnTo>
                <a:lnTo>
                  <a:pt x="32829" y="29326"/>
                </a:lnTo>
                <a:lnTo>
                  <a:pt x="33949" y="14582"/>
                </a:lnTo>
                <a:lnTo>
                  <a:pt x="29308" y="5578"/>
                </a:lnTo>
                <a:lnTo>
                  <a:pt x="24402" y="822"/>
                </a:lnTo>
                <a:lnTo>
                  <a:pt x="15715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3803416" y="5656768"/>
            <a:ext cx="932815" cy="262255"/>
          </a:xfrm>
          <a:custGeom>
            <a:avLst/>
            <a:gdLst/>
            <a:ahLst/>
            <a:cxnLst/>
            <a:rect l="l" t="t" r="r" b="b"/>
            <a:pathLst>
              <a:path w="932814" h="262254">
                <a:moveTo>
                  <a:pt x="0" y="262097"/>
                </a:moveTo>
                <a:lnTo>
                  <a:pt x="932687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3622243" y="5645216"/>
            <a:ext cx="933450" cy="244475"/>
          </a:xfrm>
          <a:custGeom>
            <a:avLst/>
            <a:gdLst/>
            <a:ahLst/>
            <a:cxnLst/>
            <a:rect l="l" t="t" r="r" b="b"/>
            <a:pathLst>
              <a:path w="933450" h="244475">
                <a:moveTo>
                  <a:pt x="0" y="244327"/>
                </a:moveTo>
                <a:lnTo>
                  <a:pt x="933084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3798905" y="5866592"/>
            <a:ext cx="81915" cy="27940"/>
          </a:xfrm>
          <a:custGeom>
            <a:avLst/>
            <a:gdLst/>
            <a:ahLst/>
            <a:cxnLst/>
            <a:rect l="l" t="t" r="r" b="b"/>
            <a:pathLst>
              <a:path w="81914" h="27939">
                <a:moveTo>
                  <a:pt x="81533" y="27797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487235" y="5663565"/>
            <a:ext cx="92710" cy="34290"/>
          </a:xfrm>
          <a:custGeom>
            <a:avLst/>
            <a:gdLst/>
            <a:ahLst/>
            <a:cxnLst/>
            <a:rect l="l" t="t" r="r" b="b"/>
            <a:pathLst>
              <a:path w="92710" h="34289">
                <a:moveTo>
                  <a:pt x="92445" y="34137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601961" y="5649757"/>
            <a:ext cx="106680" cy="29209"/>
          </a:xfrm>
          <a:custGeom>
            <a:avLst/>
            <a:gdLst/>
            <a:ahLst/>
            <a:cxnLst/>
            <a:rect l="l" t="t" r="r" b="b"/>
            <a:pathLst>
              <a:path w="106679" h="29210">
                <a:moveTo>
                  <a:pt x="0" y="28712"/>
                </a:moveTo>
                <a:lnTo>
                  <a:pt x="106558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704112" y="5858240"/>
            <a:ext cx="150495" cy="33020"/>
          </a:xfrm>
          <a:custGeom>
            <a:avLst/>
            <a:gdLst/>
            <a:ahLst/>
            <a:cxnLst/>
            <a:rect l="l" t="t" r="r" b="b"/>
            <a:pathLst>
              <a:path w="150495" h="33020">
                <a:moveTo>
                  <a:pt x="150113" y="6370"/>
                </a:moveTo>
                <a:lnTo>
                  <a:pt x="130911" y="0"/>
                </a:lnTo>
                <a:lnTo>
                  <a:pt x="0" y="32705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902750" y="5676793"/>
            <a:ext cx="620395" cy="163195"/>
          </a:xfrm>
          <a:custGeom>
            <a:avLst/>
            <a:gdLst/>
            <a:ahLst/>
            <a:cxnLst/>
            <a:rect l="l" t="t" r="r" b="b"/>
            <a:pathLst>
              <a:path w="620395" h="163195">
                <a:moveTo>
                  <a:pt x="620267" y="0"/>
                </a:moveTo>
                <a:lnTo>
                  <a:pt x="0" y="162671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527743" y="5652958"/>
            <a:ext cx="26670" cy="10795"/>
          </a:xfrm>
          <a:custGeom>
            <a:avLst/>
            <a:gdLst/>
            <a:ahLst/>
            <a:cxnLst/>
            <a:rect l="l" t="t" r="r" b="b"/>
            <a:pathLst>
              <a:path w="26670" h="10795">
                <a:moveTo>
                  <a:pt x="26151" y="10637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123315" y="5968151"/>
            <a:ext cx="166370" cy="214629"/>
          </a:xfrm>
          <a:custGeom>
            <a:avLst/>
            <a:gdLst/>
            <a:ahLst/>
            <a:cxnLst/>
            <a:rect l="l" t="t" r="r" b="b"/>
            <a:pathLst>
              <a:path w="166370" h="214629">
                <a:moveTo>
                  <a:pt x="166085" y="0"/>
                </a:moveTo>
                <a:lnTo>
                  <a:pt x="0" y="59862"/>
                </a:lnTo>
                <a:lnTo>
                  <a:pt x="0" y="214304"/>
                </a:lnTo>
                <a:lnTo>
                  <a:pt x="166085" y="166298"/>
                </a:lnTo>
                <a:lnTo>
                  <a:pt x="166085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271689" y="5724738"/>
            <a:ext cx="166370" cy="60325"/>
          </a:xfrm>
          <a:custGeom>
            <a:avLst/>
            <a:gdLst/>
            <a:ahLst/>
            <a:cxnLst/>
            <a:rect l="l" t="t" r="r" b="b"/>
            <a:pathLst>
              <a:path w="166369" h="60325">
                <a:moveTo>
                  <a:pt x="0" y="59862"/>
                </a:moveTo>
                <a:lnTo>
                  <a:pt x="166067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351294" y="5783138"/>
            <a:ext cx="166370" cy="214629"/>
          </a:xfrm>
          <a:custGeom>
            <a:avLst/>
            <a:gdLst/>
            <a:ahLst/>
            <a:cxnLst/>
            <a:rect l="l" t="t" r="r" b="b"/>
            <a:pathLst>
              <a:path w="166370" h="214629">
                <a:moveTo>
                  <a:pt x="166055" y="0"/>
                </a:moveTo>
                <a:lnTo>
                  <a:pt x="0" y="59862"/>
                </a:lnTo>
                <a:lnTo>
                  <a:pt x="0" y="214304"/>
                </a:lnTo>
                <a:lnTo>
                  <a:pt x="166055" y="166298"/>
                </a:lnTo>
                <a:lnTo>
                  <a:pt x="166055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473275" y="5767380"/>
            <a:ext cx="44450" cy="15875"/>
          </a:xfrm>
          <a:custGeom>
            <a:avLst/>
            <a:gdLst/>
            <a:ahLst/>
            <a:cxnLst/>
            <a:rect l="l" t="t" r="r" b="b"/>
            <a:pathLst>
              <a:path w="44450" h="15875">
                <a:moveTo>
                  <a:pt x="44074" y="15758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360407" y="5891128"/>
            <a:ext cx="149225" cy="53340"/>
          </a:xfrm>
          <a:custGeom>
            <a:avLst/>
            <a:gdLst/>
            <a:ahLst/>
            <a:cxnLst/>
            <a:rect l="l" t="t" r="r" b="b"/>
            <a:pathLst>
              <a:path w="149225" h="53339">
                <a:moveTo>
                  <a:pt x="149138" y="53096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4280672" y="5822792"/>
            <a:ext cx="71120" cy="20320"/>
          </a:xfrm>
          <a:custGeom>
            <a:avLst/>
            <a:gdLst/>
            <a:ahLst/>
            <a:cxnLst/>
            <a:rect l="l" t="t" r="r" b="b"/>
            <a:pathLst>
              <a:path w="71120" h="20320">
                <a:moveTo>
                  <a:pt x="70622" y="20208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028968" y="5895426"/>
            <a:ext cx="322580" cy="102235"/>
          </a:xfrm>
          <a:custGeom>
            <a:avLst/>
            <a:gdLst/>
            <a:ahLst/>
            <a:cxnLst/>
            <a:rect l="l" t="t" r="r" b="b"/>
            <a:pathLst>
              <a:path w="322579" h="102235">
                <a:moveTo>
                  <a:pt x="322325" y="102016"/>
                </a:moveTo>
                <a:lnTo>
                  <a:pt x="0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59996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876909" y="490587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15"/>
                </a:moveTo>
                <a:lnTo>
                  <a:pt x="1323094" y="216015"/>
                </a:lnTo>
                <a:lnTo>
                  <a:pt x="1323094" y="0"/>
                </a:lnTo>
                <a:lnTo>
                  <a:pt x="0" y="0"/>
                </a:lnTo>
                <a:lnTo>
                  <a:pt x="0" y="216015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345380" y="458753"/>
            <a:ext cx="6811009" cy="1449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smtClean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smtClean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6555" indent="-36449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Talbe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into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different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"/>
              </a:spcBef>
            </a:pPr>
            <a:endParaRPr sz="2600">
              <a:latin typeface="Times New Roman"/>
              <a:cs typeface="Times New Roman"/>
            </a:endParaRPr>
          </a:p>
          <a:p>
            <a:pPr marL="376555">
              <a:lnSpc>
                <a:spcPct val="100000"/>
              </a:lnSpc>
            </a:pPr>
            <a:r>
              <a:rPr sz="1800" b="1" spc="-10" smtClean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smtClean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smtClean="0">
                <a:solidFill>
                  <a:srgbClr val="231F20"/>
                </a:solidFill>
                <a:latin typeface="Arial"/>
                <a:cs typeface="Arial"/>
              </a:rPr>
              <a:t>packaging: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5378911" y="3315980"/>
            <a:ext cx="11068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p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5266183" y="8271905"/>
            <a:ext cx="13347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Botto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m</a:t>
            </a:r>
            <a:r>
              <a:rPr sz="1400" i="1" spc="40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5401163" y="4757342"/>
            <a:ext cx="86296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S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Corner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4824110" y="5282322"/>
            <a:ext cx="1246505" cy="518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72770" algn="l"/>
              </a:tabLst>
            </a:pPr>
            <a:r>
              <a:rPr sz="1400" i="1" u="heavy" dirty="0">
                <a:solidFill>
                  <a:srgbClr val="2B3890"/>
                </a:solidFill>
                <a:latin typeface="Arial Narrow"/>
                <a:cs typeface="Arial Narrow"/>
              </a:rPr>
              <a:t> </a:t>
            </a:r>
            <a:r>
              <a:rPr sz="1400" i="1" u="heavy" dirty="0">
                <a:solidFill>
                  <a:srgbClr val="2B3890"/>
                </a:solidFill>
                <a:latin typeface="Times New Roman"/>
                <a:cs typeface="Times New Roman"/>
              </a:rPr>
              <a:t>	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Film</a:t>
            </a:r>
            <a:endParaRPr sz="1400">
              <a:latin typeface="Arial Narrow"/>
              <a:cs typeface="Arial Narrow"/>
            </a:endParaRPr>
          </a:p>
          <a:p>
            <a:pPr marL="567055">
              <a:lnSpc>
                <a:spcPct val="100000"/>
              </a:lnSpc>
              <a:spcBef>
                <a:spcPts val="795"/>
              </a:spcBef>
            </a:pPr>
            <a:r>
              <a:rPr sz="1400" i="1" spc="45" dirty="0">
                <a:solidFill>
                  <a:srgbClr val="2B3890"/>
                </a:solidFill>
                <a:latin typeface="Arial Narrow"/>
                <a:cs typeface="Arial Narrow"/>
              </a:rPr>
              <a:t>Tabl</a:t>
            </a:r>
            <a:r>
              <a:rPr sz="1400" i="1" spc="10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5" dirty="0">
                <a:solidFill>
                  <a:srgbClr val="2B3890"/>
                </a:solidFill>
                <a:latin typeface="Arial Narrow"/>
                <a:cs typeface="Arial Narrow"/>
              </a:rPr>
              <a:t>top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5378911" y="6489648"/>
            <a:ext cx="779145" cy="888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HDP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Bag</a:t>
            </a:r>
            <a:endParaRPr sz="1400">
              <a:latin typeface="Arial Narrow"/>
              <a:cs typeface="Arial Narrow"/>
            </a:endParaRPr>
          </a:p>
          <a:p>
            <a:pPr marL="46355" indent="-34290">
              <a:lnSpc>
                <a:spcPct val="100000"/>
              </a:lnSpc>
              <a:spcBef>
                <a:spcPts val="225"/>
              </a:spcBef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Manual</a:t>
            </a:r>
            <a:endParaRPr sz="14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27"/>
              </a:spcBef>
            </a:pPr>
            <a:endParaRPr sz="1550">
              <a:latin typeface="Times New Roman"/>
              <a:cs typeface="Times New Roman"/>
            </a:endParaRPr>
          </a:p>
          <a:p>
            <a:pPr marL="46355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5378911" y="6124574"/>
            <a:ext cx="56515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Too</a:t>
            </a:r>
            <a:r>
              <a:rPr sz="1400" i="1" dirty="0">
                <a:solidFill>
                  <a:srgbClr val="2B3890"/>
                </a:solidFill>
                <a:latin typeface="Arial Narrow"/>
                <a:cs typeface="Arial Narrow"/>
              </a:rPr>
              <a:t>l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35" dirty="0">
                <a:solidFill>
                  <a:srgbClr val="2B3890"/>
                </a:solidFill>
                <a:latin typeface="Arial Narrow"/>
                <a:cs typeface="Arial Narrow"/>
              </a:rPr>
              <a:t>Kit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922872" y="4903920"/>
            <a:ext cx="86296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S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Corner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4846147" y="4232197"/>
            <a:ext cx="922019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1180" algn="l"/>
              </a:tabLst>
            </a:pPr>
            <a:r>
              <a:rPr sz="1400" i="1" u="heavy" dirty="0">
                <a:solidFill>
                  <a:srgbClr val="2B3890"/>
                </a:solidFill>
                <a:latin typeface="Arial Narrow"/>
                <a:cs typeface="Arial Narrow"/>
              </a:rPr>
              <a:t> </a:t>
            </a:r>
            <a:r>
              <a:rPr sz="1400" i="1" u="heavy" dirty="0">
                <a:solidFill>
                  <a:srgbClr val="2B3890"/>
                </a:solidFill>
                <a:latin typeface="Times New Roman"/>
                <a:cs typeface="Times New Roman"/>
              </a:rPr>
              <a:t>	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747003" y="6040805"/>
            <a:ext cx="134302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329690" algn="l"/>
              </a:tabLst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Pape</a:t>
            </a:r>
            <a:r>
              <a:rPr sz="1400" i="1" dirty="0">
                <a:solidFill>
                  <a:srgbClr val="2B3890"/>
                </a:solidFill>
                <a:latin typeface="Arial Narrow"/>
                <a:cs typeface="Arial Narrow"/>
              </a:rPr>
              <a:t>r</a:t>
            </a:r>
            <a:r>
              <a:rPr sz="1400" i="1" spc="40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Cushio</a:t>
            </a:r>
            <a:r>
              <a:rPr sz="1400" i="1" spc="160" dirty="0">
                <a:solidFill>
                  <a:srgbClr val="2B3890"/>
                </a:solidFill>
                <a:latin typeface="Arial Narrow"/>
                <a:cs typeface="Arial Narrow"/>
              </a:rPr>
              <a:t>n</a:t>
            </a:r>
            <a:r>
              <a:rPr sz="1400" i="1" u="heavy" dirty="0">
                <a:solidFill>
                  <a:srgbClr val="2B3890"/>
                </a:solidFill>
                <a:latin typeface="Arial Narrow"/>
                <a:cs typeface="Arial Narrow"/>
              </a:rPr>
              <a:t> </a:t>
            </a:r>
            <a:r>
              <a:rPr sz="1400" i="1" u="heavy" dirty="0">
                <a:solidFill>
                  <a:srgbClr val="2B3890"/>
                </a:solidFill>
                <a:latin typeface="Times New Roman"/>
                <a:cs typeface="Times New Roman"/>
              </a:rPr>
              <a:t>	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0" name="object 160"/>
          <p:cNvSpPr/>
          <p:nvPr/>
        </p:nvSpPr>
        <p:spPr>
          <a:xfrm>
            <a:off x="2065450" y="5012878"/>
            <a:ext cx="2821651" cy="7415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2138839" y="5266624"/>
            <a:ext cx="153035" cy="76200"/>
          </a:xfrm>
          <a:custGeom>
            <a:avLst/>
            <a:gdLst/>
            <a:ahLst/>
            <a:cxnLst/>
            <a:rect l="l" t="t" r="r" b="b"/>
            <a:pathLst>
              <a:path w="153035" h="76200">
                <a:moveTo>
                  <a:pt x="152936" y="0"/>
                </a:moveTo>
                <a:lnTo>
                  <a:pt x="0" y="38160"/>
                </a:lnTo>
                <a:lnTo>
                  <a:pt x="134648" y="75712"/>
                </a:lnTo>
                <a:lnTo>
                  <a:pt x="152936" y="71079"/>
                </a:lnTo>
                <a:lnTo>
                  <a:pt x="1529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2274188" y="5135651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5" h="44450">
                <a:moveTo>
                  <a:pt x="0" y="44348"/>
                </a:moveTo>
                <a:lnTo>
                  <a:pt x="160126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138839" y="5097277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22"/>
                </a:moveTo>
                <a:lnTo>
                  <a:pt x="0" y="207507"/>
                </a:lnTo>
                <a:lnTo>
                  <a:pt x="135349" y="245973"/>
                </a:lnTo>
                <a:lnTo>
                  <a:pt x="0" y="44622"/>
                </a:lnTo>
                <a:close/>
              </a:path>
              <a:path w="295910" h="246379">
                <a:moveTo>
                  <a:pt x="159553" y="0"/>
                </a:moveTo>
                <a:lnTo>
                  <a:pt x="0" y="44622"/>
                </a:lnTo>
                <a:lnTo>
                  <a:pt x="135349" y="82722"/>
                </a:lnTo>
                <a:lnTo>
                  <a:pt x="135349" y="245973"/>
                </a:lnTo>
                <a:lnTo>
                  <a:pt x="152936" y="240212"/>
                </a:lnTo>
                <a:lnTo>
                  <a:pt x="152936" y="99730"/>
                </a:lnTo>
                <a:lnTo>
                  <a:pt x="295488" y="61508"/>
                </a:lnTo>
                <a:lnTo>
                  <a:pt x="295488" y="38374"/>
                </a:lnTo>
                <a:lnTo>
                  <a:pt x="15955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138839" y="5097277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22"/>
                </a:moveTo>
                <a:lnTo>
                  <a:pt x="159553" y="0"/>
                </a:lnTo>
                <a:lnTo>
                  <a:pt x="295488" y="38374"/>
                </a:lnTo>
                <a:lnTo>
                  <a:pt x="295488" y="61508"/>
                </a:lnTo>
                <a:lnTo>
                  <a:pt x="152936" y="99730"/>
                </a:lnTo>
                <a:lnTo>
                  <a:pt x="152936" y="240212"/>
                </a:lnTo>
                <a:lnTo>
                  <a:pt x="135349" y="245973"/>
                </a:lnTo>
                <a:lnTo>
                  <a:pt x="135349" y="82722"/>
                </a:lnTo>
                <a:lnTo>
                  <a:pt x="0" y="44622"/>
                </a:lnTo>
                <a:lnTo>
                  <a:pt x="0" y="207507"/>
                </a:lnTo>
                <a:lnTo>
                  <a:pt x="135349" y="245973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291776" y="5196367"/>
            <a:ext cx="6985" cy="66040"/>
          </a:xfrm>
          <a:custGeom>
            <a:avLst/>
            <a:gdLst/>
            <a:ahLst/>
            <a:cxnLst/>
            <a:rect l="l" t="t" r="r" b="b"/>
            <a:pathLst>
              <a:path w="6985" h="66039">
                <a:moveTo>
                  <a:pt x="6617" y="0"/>
                </a:moveTo>
                <a:lnTo>
                  <a:pt x="0" y="65836"/>
                </a:lnTo>
                <a:lnTo>
                  <a:pt x="6617" y="63459"/>
                </a:lnTo>
                <a:lnTo>
                  <a:pt x="661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291776" y="5196367"/>
            <a:ext cx="6985" cy="66040"/>
          </a:xfrm>
          <a:custGeom>
            <a:avLst/>
            <a:gdLst/>
            <a:ahLst/>
            <a:cxnLst/>
            <a:rect l="l" t="t" r="r" b="b"/>
            <a:pathLst>
              <a:path w="6985" h="66039">
                <a:moveTo>
                  <a:pt x="6617" y="0"/>
                </a:moveTo>
                <a:lnTo>
                  <a:pt x="6617" y="63459"/>
                </a:lnTo>
                <a:lnTo>
                  <a:pt x="0" y="65836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152394" y="5012878"/>
            <a:ext cx="114935" cy="57150"/>
          </a:xfrm>
          <a:custGeom>
            <a:avLst/>
            <a:gdLst/>
            <a:ahLst/>
            <a:cxnLst/>
            <a:rect l="l" t="t" r="r" b="b"/>
            <a:pathLst>
              <a:path w="114935" h="57150">
                <a:moveTo>
                  <a:pt x="104942" y="0"/>
                </a:moveTo>
                <a:lnTo>
                  <a:pt x="0" y="27584"/>
                </a:lnTo>
                <a:lnTo>
                  <a:pt x="114604" y="56814"/>
                </a:lnTo>
                <a:lnTo>
                  <a:pt x="114604" y="2529"/>
                </a:lnTo>
                <a:lnTo>
                  <a:pt x="1049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971586" y="4912660"/>
            <a:ext cx="144145" cy="167005"/>
          </a:xfrm>
          <a:custGeom>
            <a:avLst/>
            <a:gdLst/>
            <a:ahLst/>
            <a:cxnLst/>
            <a:rect l="l" t="t" r="r" b="b"/>
            <a:pathLst>
              <a:path w="144144" h="167004">
                <a:moveTo>
                  <a:pt x="0" y="0"/>
                </a:moveTo>
                <a:lnTo>
                  <a:pt x="0" y="162153"/>
                </a:lnTo>
                <a:lnTo>
                  <a:pt x="14154" y="166420"/>
                </a:lnTo>
                <a:lnTo>
                  <a:pt x="14154" y="22006"/>
                </a:lnTo>
                <a:lnTo>
                  <a:pt x="143743" y="57698"/>
                </a:lnTo>
                <a:lnTo>
                  <a:pt x="143743" y="39258"/>
                </a:lnTo>
                <a:lnTo>
                  <a:pt x="0" y="0"/>
                </a:lnTo>
                <a:close/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971586" y="4867092"/>
            <a:ext cx="309245" cy="207645"/>
          </a:xfrm>
          <a:custGeom>
            <a:avLst/>
            <a:gdLst/>
            <a:ahLst/>
            <a:cxnLst/>
            <a:rect l="l" t="t" r="r" b="b"/>
            <a:pathLst>
              <a:path w="309245" h="207645">
                <a:moveTo>
                  <a:pt x="145511" y="102778"/>
                </a:moveTo>
                <a:lnTo>
                  <a:pt x="295564" y="61478"/>
                </a:lnTo>
                <a:lnTo>
                  <a:pt x="295412" y="207385"/>
                </a:lnTo>
                <a:lnTo>
                  <a:pt x="308823" y="203850"/>
                </a:lnTo>
                <a:lnTo>
                  <a:pt x="308823" y="39410"/>
                </a:lnTo>
                <a:lnTo>
                  <a:pt x="165567" y="0"/>
                </a:lnTo>
                <a:lnTo>
                  <a:pt x="0" y="45567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985741" y="4964323"/>
            <a:ext cx="281305" cy="114935"/>
          </a:xfrm>
          <a:custGeom>
            <a:avLst/>
            <a:gdLst/>
            <a:ahLst/>
            <a:cxnLst/>
            <a:rect l="l" t="t" r="r" b="b"/>
            <a:pathLst>
              <a:path w="281304" h="114935">
                <a:moveTo>
                  <a:pt x="151564" y="0"/>
                </a:moveTo>
                <a:lnTo>
                  <a:pt x="151686" y="74035"/>
                </a:lnTo>
                <a:lnTo>
                  <a:pt x="0" y="114757"/>
                </a:lnTo>
                <a:lnTo>
                  <a:pt x="151686" y="74035"/>
                </a:lnTo>
                <a:lnTo>
                  <a:pt x="281257" y="108203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115330" y="4906503"/>
            <a:ext cx="165100" cy="45720"/>
          </a:xfrm>
          <a:custGeom>
            <a:avLst/>
            <a:gdLst/>
            <a:ahLst/>
            <a:cxnLst/>
            <a:rect l="l" t="t" r="r" b="b"/>
            <a:pathLst>
              <a:path w="165100" h="45720">
                <a:moveTo>
                  <a:pt x="0" y="45415"/>
                </a:moveTo>
                <a:lnTo>
                  <a:pt x="165079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538087" y="5484678"/>
            <a:ext cx="135890" cy="198755"/>
          </a:xfrm>
          <a:custGeom>
            <a:avLst/>
            <a:gdLst/>
            <a:ahLst/>
            <a:cxnLst/>
            <a:rect l="l" t="t" r="r" b="b"/>
            <a:pathLst>
              <a:path w="135889" h="198754">
                <a:moveTo>
                  <a:pt x="0" y="0"/>
                </a:moveTo>
                <a:lnTo>
                  <a:pt x="0" y="11429"/>
                </a:lnTo>
                <a:lnTo>
                  <a:pt x="135300" y="198638"/>
                </a:lnTo>
                <a:lnTo>
                  <a:pt x="135300" y="380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673388" y="5478399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317"/>
                </a:moveTo>
                <a:lnTo>
                  <a:pt x="160141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538087" y="5439994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83"/>
                </a:moveTo>
                <a:lnTo>
                  <a:pt x="0" y="207507"/>
                </a:lnTo>
                <a:lnTo>
                  <a:pt x="135300" y="245973"/>
                </a:lnTo>
                <a:lnTo>
                  <a:pt x="0" y="44683"/>
                </a:lnTo>
                <a:close/>
              </a:path>
              <a:path w="295910" h="246379">
                <a:moveTo>
                  <a:pt x="159532" y="0"/>
                </a:moveTo>
                <a:lnTo>
                  <a:pt x="0" y="44683"/>
                </a:lnTo>
                <a:lnTo>
                  <a:pt x="135300" y="82722"/>
                </a:lnTo>
                <a:lnTo>
                  <a:pt x="135300" y="245973"/>
                </a:lnTo>
                <a:lnTo>
                  <a:pt x="295442" y="201655"/>
                </a:lnTo>
                <a:lnTo>
                  <a:pt x="295442" y="38404"/>
                </a:lnTo>
                <a:lnTo>
                  <a:pt x="1595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538087" y="5439994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83"/>
                </a:moveTo>
                <a:lnTo>
                  <a:pt x="159532" y="0"/>
                </a:lnTo>
                <a:lnTo>
                  <a:pt x="295442" y="38404"/>
                </a:lnTo>
                <a:lnTo>
                  <a:pt x="295442" y="201655"/>
                </a:lnTo>
                <a:lnTo>
                  <a:pt x="135300" y="245973"/>
                </a:lnTo>
                <a:lnTo>
                  <a:pt x="135300" y="82722"/>
                </a:lnTo>
                <a:lnTo>
                  <a:pt x="0" y="44683"/>
                </a:lnTo>
                <a:lnTo>
                  <a:pt x="0" y="207507"/>
                </a:lnTo>
                <a:lnTo>
                  <a:pt x="135300" y="245973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673388" y="5478399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317"/>
                </a:moveTo>
                <a:lnTo>
                  <a:pt x="160141" y="0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071829" y="5376535"/>
            <a:ext cx="2750185" cy="469265"/>
          </a:xfrm>
          <a:custGeom>
            <a:avLst/>
            <a:gdLst/>
            <a:ahLst/>
            <a:cxnLst/>
            <a:rect l="l" t="t" r="r" b="b"/>
            <a:pathLst>
              <a:path w="2750185" h="469264">
                <a:moveTo>
                  <a:pt x="185775" y="0"/>
                </a:moveTo>
                <a:lnTo>
                  <a:pt x="0" y="48828"/>
                </a:lnTo>
                <a:lnTo>
                  <a:pt x="1587995" y="468873"/>
                </a:lnTo>
                <a:lnTo>
                  <a:pt x="1932966" y="377860"/>
                </a:lnTo>
                <a:lnTo>
                  <a:pt x="1625730" y="377860"/>
                </a:lnTo>
                <a:lnTo>
                  <a:pt x="185775" y="0"/>
                </a:lnTo>
                <a:close/>
              </a:path>
              <a:path w="2750185" h="469264">
                <a:moveTo>
                  <a:pt x="2596030" y="121859"/>
                </a:moveTo>
                <a:lnTo>
                  <a:pt x="1625730" y="377860"/>
                </a:lnTo>
                <a:lnTo>
                  <a:pt x="1932966" y="377860"/>
                </a:lnTo>
                <a:lnTo>
                  <a:pt x="2750106" y="162275"/>
                </a:lnTo>
                <a:lnTo>
                  <a:pt x="2596030" y="121859"/>
                </a:lnTo>
                <a:close/>
              </a:path>
            </a:pathLst>
          </a:custGeom>
          <a:solidFill>
            <a:srgbClr val="E1F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054126" y="2779517"/>
            <a:ext cx="2852420" cy="1106805"/>
          </a:xfrm>
          <a:custGeom>
            <a:avLst/>
            <a:gdLst/>
            <a:ahLst/>
            <a:cxnLst/>
            <a:rect l="l" t="t" r="r" b="b"/>
            <a:pathLst>
              <a:path w="2852420" h="1106804">
                <a:moveTo>
                  <a:pt x="0" y="271058"/>
                </a:moveTo>
                <a:lnTo>
                  <a:pt x="0" y="629625"/>
                </a:lnTo>
                <a:lnTo>
                  <a:pt x="1817229" y="1106515"/>
                </a:lnTo>
                <a:lnTo>
                  <a:pt x="1817229" y="748924"/>
                </a:lnTo>
                <a:lnTo>
                  <a:pt x="0" y="271058"/>
                </a:lnTo>
                <a:close/>
              </a:path>
              <a:path w="2852420" h="1106804">
                <a:moveTo>
                  <a:pt x="2852117" y="477347"/>
                </a:moveTo>
                <a:lnTo>
                  <a:pt x="1817229" y="1106515"/>
                </a:lnTo>
                <a:lnTo>
                  <a:pt x="2852117" y="834908"/>
                </a:lnTo>
                <a:lnTo>
                  <a:pt x="2852117" y="477347"/>
                </a:lnTo>
                <a:close/>
              </a:path>
              <a:path w="2852420" h="1106804">
                <a:moveTo>
                  <a:pt x="1033009" y="0"/>
                </a:moveTo>
                <a:lnTo>
                  <a:pt x="0" y="271058"/>
                </a:lnTo>
                <a:lnTo>
                  <a:pt x="1817229" y="748924"/>
                </a:lnTo>
                <a:lnTo>
                  <a:pt x="2852117" y="477347"/>
                </a:lnTo>
                <a:lnTo>
                  <a:pt x="1033009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054126" y="2779517"/>
            <a:ext cx="2852420" cy="1106805"/>
          </a:xfrm>
          <a:custGeom>
            <a:avLst/>
            <a:gdLst/>
            <a:ahLst/>
            <a:cxnLst/>
            <a:rect l="l" t="t" r="r" b="b"/>
            <a:pathLst>
              <a:path w="2852420" h="1106804">
                <a:moveTo>
                  <a:pt x="2852117" y="477347"/>
                </a:moveTo>
                <a:lnTo>
                  <a:pt x="2852117" y="834908"/>
                </a:lnTo>
                <a:lnTo>
                  <a:pt x="1817229" y="1106515"/>
                </a:lnTo>
                <a:lnTo>
                  <a:pt x="0" y="629625"/>
                </a:lnTo>
                <a:lnTo>
                  <a:pt x="0" y="271058"/>
                </a:lnTo>
                <a:lnTo>
                  <a:pt x="1033009" y="0"/>
                </a:lnTo>
                <a:lnTo>
                  <a:pt x="2852117" y="477347"/>
                </a:lnTo>
                <a:lnTo>
                  <a:pt x="1817229" y="748924"/>
                </a:lnTo>
                <a:lnTo>
                  <a:pt x="0" y="271058"/>
                </a:lnTo>
                <a:lnTo>
                  <a:pt x="1817229" y="748924"/>
                </a:lnTo>
                <a:lnTo>
                  <a:pt x="1817229" y="110651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673601" y="5477454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287"/>
                </a:moveTo>
                <a:lnTo>
                  <a:pt x="160141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538331" y="5439019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53"/>
                </a:moveTo>
                <a:lnTo>
                  <a:pt x="0" y="207507"/>
                </a:lnTo>
                <a:lnTo>
                  <a:pt x="135270" y="245943"/>
                </a:lnTo>
                <a:lnTo>
                  <a:pt x="135270" y="82722"/>
                </a:lnTo>
                <a:lnTo>
                  <a:pt x="0" y="44653"/>
                </a:lnTo>
                <a:close/>
              </a:path>
              <a:path w="295910" h="246379">
                <a:moveTo>
                  <a:pt x="159501" y="0"/>
                </a:moveTo>
                <a:lnTo>
                  <a:pt x="0" y="44653"/>
                </a:lnTo>
                <a:lnTo>
                  <a:pt x="135270" y="82722"/>
                </a:lnTo>
                <a:lnTo>
                  <a:pt x="135270" y="245943"/>
                </a:lnTo>
                <a:lnTo>
                  <a:pt x="295412" y="201625"/>
                </a:lnTo>
                <a:lnTo>
                  <a:pt x="295412" y="38435"/>
                </a:lnTo>
                <a:lnTo>
                  <a:pt x="15950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538331" y="5439019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35270" y="245943"/>
                </a:moveTo>
                <a:lnTo>
                  <a:pt x="135270" y="82722"/>
                </a:lnTo>
                <a:lnTo>
                  <a:pt x="0" y="44653"/>
                </a:lnTo>
                <a:lnTo>
                  <a:pt x="159501" y="0"/>
                </a:lnTo>
                <a:lnTo>
                  <a:pt x="295412" y="38435"/>
                </a:lnTo>
                <a:lnTo>
                  <a:pt x="295412" y="201625"/>
                </a:lnTo>
                <a:lnTo>
                  <a:pt x="135270" y="245943"/>
                </a:lnTo>
                <a:lnTo>
                  <a:pt x="135270" y="82722"/>
                </a:lnTo>
                <a:lnTo>
                  <a:pt x="0" y="44653"/>
                </a:lnTo>
                <a:lnTo>
                  <a:pt x="0" y="207507"/>
                </a:lnTo>
                <a:lnTo>
                  <a:pt x="135270" y="245943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673632" y="5477454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160111" y="0"/>
                </a:moveTo>
                <a:lnTo>
                  <a:pt x="0" y="4428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2971967" y="4911806"/>
            <a:ext cx="144145" cy="167005"/>
          </a:xfrm>
          <a:custGeom>
            <a:avLst/>
            <a:gdLst/>
            <a:ahLst/>
            <a:cxnLst/>
            <a:rect l="l" t="t" r="r" b="b"/>
            <a:pathLst>
              <a:path w="144144" h="167004">
                <a:moveTo>
                  <a:pt x="0" y="0"/>
                </a:moveTo>
                <a:lnTo>
                  <a:pt x="0" y="162123"/>
                </a:lnTo>
                <a:lnTo>
                  <a:pt x="14154" y="166390"/>
                </a:lnTo>
                <a:lnTo>
                  <a:pt x="14154" y="22037"/>
                </a:lnTo>
                <a:lnTo>
                  <a:pt x="80662" y="22037"/>
                </a:lnTo>
                <a:lnTo>
                  <a:pt x="0" y="0"/>
                </a:lnTo>
                <a:close/>
              </a:path>
              <a:path w="144144" h="167004">
                <a:moveTo>
                  <a:pt x="80662" y="22037"/>
                </a:moveTo>
                <a:lnTo>
                  <a:pt x="14154" y="22037"/>
                </a:lnTo>
                <a:lnTo>
                  <a:pt x="143697" y="57698"/>
                </a:lnTo>
                <a:lnTo>
                  <a:pt x="143697" y="39258"/>
                </a:lnTo>
                <a:lnTo>
                  <a:pt x="80662" y="22037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2971967" y="4911806"/>
            <a:ext cx="144145" cy="167005"/>
          </a:xfrm>
          <a:custGeom>
            <a:avLst/>
            <a:gdLst/>
            <a:ahLst/>
            <a:cxnLst/>
            <a:rect l="l" t="t" r="r" b="b"/>
            <a:pathLst>
              <a:path w="144144" h="167004">
                <a:moveTo>
                  <a:pt x="0" y="0"/>
                </a:moveTo>
                <a:lnTo>
                  <a:pt x="0" y="162123"/>
                </a:lnTo>
                <a:lnTo>
                  <a:pt x="14154" y="166390"/>
                </a:lnTo>
                <a:lnTo>
                  <a:pt x="14154" y="22037"/>
                </a:lnTo>
                <a:lnTo>
                  <a:pt x="143697" y="57698"/>
                </a:lnTo>
                <a:lnTo>
                  <a:pt x="143697" y="39258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2971967" y="4866239"/>
            <a:ext cx="309245" cy="207645"/>
          </a:xfrm>
          <a:custGeom>
            <a:avLst/>
            <a:gdLst/>
            <a:ahLst/>
            <a:cxnLst/>
            <a:rect l="l" t="t" r="r" b="b"/>
            <a:pathLst>
              <a:path w="309245" h="207645">
                <a:moveTo>
                  <a:pt x="308777" y="61478"/>
                </a:moveTo>
                <a:lnTo>
                  <a:pt x="295518" y="61478"/>
                </a:lnTo>
                <a:lnTo>
                  <a:pt x="295366" y="207355"/>
                </a:lnTo>
                <a:lnTo>
                  <a:pt x="308777" y="203850"/>
                </a:lnTo>
                <a:lnTo>
                  <a:pt x="308777" y="61478"/>
                </a:lnTo>
                <a:close/>
              </a:path>
              <a:path w="309245" h="207645">
                <a:moveTo>
                  <a:pt x="165552" y="0"/>
                </a:moveTo>
                <a:lnTo>
                  <a:pt x="0" y="45567"/>
                </a:lnTo>
                <a:lnTo>
                  <a:pt x="145496" y="102748"/>
                </a:lnTo>
                <a:lnTo>
                  <a:pt x="295518" y="61478"/>
                </a:lnTo>
                <a:lnTo>
                  <a:pt x="308777" y="61478"/>
                </a:lnTo>
                <a:lnTo>
                  <a:pt x="308777" y="39410"/>
                </a:lnTo>
                <a:lnTo>
                  <a:pt x="16555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971967" y="4866239"/>
            <a:ext cx="309245" cy="207645"/>
          </a:xfrm>
          <a:custGeom>
            <a:avLst/>
            <a:gdLst/>
            <a:ahLst/>
            <a:cxnLst/>
            <a:rect l="l" t="t" r="r" b="b"/>
            <a:pathLst>
              <a:path w="309245" h="207645">
                <a:moveTo>
                  <a:pt x="145496" y="102748"/>
                </a:moveTo>
                <a:lnTo>
                  <a:pt x="295518" y="61478"/>
                </a:lnTo>
                <a:lnTo>
                  <a:pt x="295366" y="207355"/>
                </a:lnTo>
                <a:lnTo>
                  <a:pt x="308777" y="203850"/>
                </a:lnTo>
                <a:lnTo>
                  <a:pt x="308777" y="39410"/>
                </a:lnTo>
                <a:lnTo>
                  <a:pt x="165552" y="0"/>
                </a:lnTo>
                <a:lnTo>
                  <a:pt x="0" y="4556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137672" y="4927717"/>
            <a:ext cx="130175" cy="144145"/>
          </a:xfrm>
          <a:custGeom>
            <a:avLst/>
            <a:gdLst/>
            <a:ahLst/>
            <a:cxnLst/>
            <a:rect l="l" t="t" r="r" b="b"/>
            <a:pathLst>
              <a:path w="130175" h="144145">
                <a:moveTo>
                  <a:pt x="129814" y="0"/>
                </a:moveTo>
                <a:lnTo>
                  <a:pt x="0" y="35722"/>
                </a:lnTo>
                <a:lnTo>
                  <a:pt x="121" y="109758"/>
                </a:lnTo>
                <a:lnTo>
                  <a:pt x="129631" y="143926"/>
                </a:lnTo>
                <a:lnTo>
                  <a:pt x="12981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986122" y="4927717"/>
            <a:ext cx="281940" cy="151130"/>
          </a:xfrm>
          <a:custGeom>
            <a:avLst/>
            <a:gdLst/>
            <a:ahLst/>
            <a:cxnLst/>
            <a:rect l="l" t="t" r="r" b="b"/>
            <a:pathLst>
              <a:path w="281939" h="151129">
                <a:moveTo>
                  <a:pt x="281181" y="143926"/>
                </a:moveTo>
                <a:lnTo>
                  <a:pt x="151671" y="109758"/>
                </a:lnTo>
                <a:lnTo>
                  <a:pt x="0" y="150510"/>
                </a:lnTo>
                <a:lnTo>
                  <a:pt x="151671" y="109758"/>
                </a:lnTo>
                <a:lnTo>
                  <a:pt x="151549" y="35722"/>
                </a:lnTo>
                <a:lnTo>
                  <a:pt x="281363" y="0"/>
                </a:lnTo>
                <a:lnTo>
                  <a:pt x="281181" y="143926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115696" y="4905649"/>
            <a:ext cx="165100" cy="45720"/>
          </a:xfrm>
          <a:custGeom>
            <a:avLst/>
            <a:gdLst/>
            <a:ahLst/>
            <a:cxnLst/>
            <a:rect l="l" t="t" r="r" b="b"/>
            <a:pathLst>
              <a:path w="165100" h="45720">
                <a:moveTo>
                  <a:pt x="0" y="45415"/>
                </a:moveTo>
                <a:lnTo>
                  <a:pt x="165049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971967" y="4911806"/>
            <a:ext cx="144145" cy="39370"/>
          </a:xfrm>
          <a:custGeom>
            <a:avLst/>
            <a:gdLst/>
            <a:ahLst/>
            <a:cxnLst/>
            <a:rect l="l" t="t" r="r" b="b"/>
            <a:pathLst>
              <a:path w="144144" h="39370">
                <a:moveTo>
                  <a:pt x="0" y="0"/>
                </a:moveTo>
                <a:lnTo>
                  <a:pt x="143697" y="3925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115696" y="495106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44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698491" y="5380497"/>
            <a:ext cx="11430" cy="22225"/>
          </a:xfrm>
          <a:custGeom>
            <a:avLst/>
            <a:gdLst/>
            <a:ahLst/>
            <a:cxnLst/>
            <a:rect l="l" t="t" r="r" b="b"/>
            <a:pathLst>
              <a:path w="11429" h="22225">
                <a:moveTo>
                  <a:pt x="0" y="0"/>
                </a:moveTo>
                <a:lnTo>
                  <a:pt x="0" y="5760"/>
                </a:lnTo>
                <a:lnTo>
                  <a:pt x="10881" y="22219"/>
                </a:lnTo>
                <a:lnTo>
                  <a:pt x="10881" y="5974"/>
                </a:lnTo>
                <a:lnTo>
                  <a:pt x="579" y="21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575688" y="5158785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59532" y="0"/>
                </a:moveTo>
                <a:lnTo>
                  <a:pt x="0" y="44653"/>
                </a:lnTo>
                <a:lnTo>
                  <a:pt x="135300" y="82722"/>
                </a:lnTo>
                <a:lnTo>
                  <a:pt x="135331" y="245790"/>
                </a:lnTo>
                <a:lnTo>
                  <a:pt x="295412" y="201625"/>
                </a:lnTo>
                <a:lnTo>
                  <a:pt x="295412" y="38404"/>
                </a:lnTo>
                <a:lnTo>
                  <a:pt x="15953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575688" y="5158785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59532" y="0"/>
                </a:moveTo>
                <a:lnTo>
                  <a:pt x="0" y="44653"/>
                </a:lnTo>
                <a:lnTo>
                  <a:pt x="135300" y="82722"/>
                </a:lnTo>
                <a:lnTo>
                  <a:pt x="135331" y="245790"/>
                </a:lnTo>
                <a:lnTo>
                  <a:pt x="295412" y="201625"/>
                </a:lnTo>
                <a:lnTo>
                  <a:pt x="295412" y="38404"/>
                </a:lnTo>
                <a:lnTo>
                  <a:pt x="159532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575688" y="5203439"/>
            <a:ext cx="135890" cy="201295"/>
          </a:xfrm>
          <a:custGeom>
            <a:avLst/>
            <a:gdLst/>
            <a:ahLst/>
            <a:cxnLst/>
            <a:rect l="l" t="t" r="r" b="b"/>
            <a:pathLst>
              <a:path w="135889" h="201295">
                <a:moveTo>
                  <a:pt x="0" y="0"/>
                </a:moveTo>
                <a:lnTo>
                  <a:pt x="0" y="22006"/>
                </a:lnTo>
                <a:lnTo>
                  <a:pt x="118658" y="54620"/>
                </a:lnTo>
                <a:lnTo>
                  <a:pt x="119512" y="192481"/>
                </a:lnTo>
                <a:lnTo>
                  <a:pt x="134569" y="201259"/>
                </a:lnTo>
                <a:lnTo>
                  <a:pt x="135270" y="38069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575688" y="5203439"/>
            <a:ext cx="135890" cy="201295"/>
          </a:xfrm>
          <a:custGeom>
            <a:avLst/>
            <a:gdLst/>
            <a:ahLst/>
            <a:cxnLst/>
            <a:rect l="l" t="t" r="r" b="b"/>
            <a:pathLst>
              <a:path w="135889" h="201295">
                <a:moveTo>
                  <a:pt x="0" y="0"/>
                </a:moveTo>
                <a:lnTo>
                  <a:pt x="0" y="22006"/>
                </a:lnTo>
                <a:lnTo>
                  <a:pt x="118658" y="54620"/>
                </a:lnTo>
                <a:lnTo>
                  <a:pt x="119512" y="192481"/>
                </a:lnTo>
                <a:lnTo>
                  <a:pt x="134569" y="201259"/>
                </a:lnTo>
                <a:lnTo>
                  <a:pt x="135270" y="38069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710958" y="5197190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317"/>
                </a:moveTo>
                <a:lnTo>
                  <a:pt x="160141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2986134" y="4933843"/>
            <a:ext cx="151765" cy="144780"/>
          </a:xfrm>
          <a:custGeom>
            <a:avLst/>
            <a:gdLst/>
            <a:ahLst/>
            <a:cxnLst/>
            <a:rect l="l" t="t" r="r" b="b"/>
            <a:pathLst>
              <a:path w="151764" h="144779">
                <a:moveTo>
                  <a:pt x="0" y="0"/>
                </a:moveTo>
                <a:lnTo>
                  <a:pt x="0" y="144383"/>
                </a:lnTo>
                <a:lnTo>
                  <a:pt x="151659" y="103631"/>
                </a:lnTo>
                <a:lnTo>
                  <a:pt x="151550" y="37612"/>
                </a:lnTo>
                <a:lnTo>
                  <a:pt x="129561" y="37612"/>
                </a:lnTo>
                <a:lnTo>
                  <a:pt x="0" y="0"/>
                </a:lnTo>
                <a:close/>
              </a:path>
              <a:path w="151764" h="144779">
                <a:moveTo>
                  <a:pt x="151537" y="29596"/>
                </a:moveTo>
                <a:lnTo>
                  <a:pt x="129561" y="37612"/>
                </a:lnTo>
                <a:lnTo>
                  <a:pt x="151550" y="37612"/>
                </a:lnTo>
                <a:lnTo>
                  <a:pt x="151537" y="29596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2986134" y="4933843"/>
            <a:ext cx="151765" cy="144780"/>
          </a:xfrm>
          <a:custGeom>
            <a:avLst/>
            <a:gdLst/>
            <a:ahLst/>
            <a:cxnLst/>
            <a:rect l="l" t="t" r="r" b="b"/>
            <a:pathLst>
              <a:path w="151764" h="144779">
                <a:moveTo>
                  <a:pt x="0" y="0"/>
                </a:moveTo>
                <a:lnTo>
                  <a:pt x="0" y="144383"/>
                </a:lnTo>
                <a:lnTo>
                  <a:pt x="151659" y="103631"/>
                </a:lnTo>
                <a:lnTo>
                  <a:pt x="151537" y="29596"/>
                </a:lnTo>
                <a:lnTo>
                  <a:pt x="129561" y="37612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845295" y="7115023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0" y="217810"/>
                </a:moveTo>
                <a:lnTo>
                  <a:pt x="7406" y="478048"/>
                </a:lnTo>
                <a:lnTo>
                  <a:pt x="19385" y="483809"/>
                </a:lnTo>
                <a:lnTo>
                  <a:pt x="10393" y="223357"/>
                </a:lnTo>
                <a:lnTo>
                  <a:pt x="0" y="217810"/>
                </a:lnTo>
                <a:close/>
              </a:path>
              <a:path w="868045" h="483870">
                <a:moveTo>
                  <a:pt x="861669" y="0"/>
                </a:moveTo>
                <a:lnTo>
                  <a:pt x="10393" y="223357"/>
                </a:lnTo>
                <a:lnTo>
                  <a:pt x="19385" y="483809"/>
                </a:lnTo>
                <a:lnTo>
                  <a:pt x="867765" y="261183"/>
                </a:lnTo>
                <a:lnTo>
                  <a:pt x="861669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845295" y="7115023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10393" y="223357"/>
                </a:moveTo>
                <a:lnTo>
                  <a:pt x="0" y="217810"/>
                </a:lnTo>
                <a:lnTo>
                  <a:pt x="7406" y="478048"/>
                </a:lnTo>
                <a:lnTo>
                  <a:pt x="19385" y="483809"/>
                </a:lnTo>
                <a:lnTo>
                  <a:pt x="10393" y="223357"/>
                </a:lnTo>
                <a:lnTo>
                  <a:pt x="861669" y="0"/>
                </a:lnTo>
                <a:lnTo>
                  <a:pt x="867765" y="261183"/>
                </a:lnTo>
                <a:lnTo>
                  <a:pt x="19385" y="483809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3845295" y="711087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845880" y="0"/>
                </a:moveTo>
                <a:lnTo>
                  <a:pt x="0" y="221955"/>
                </a:lnTo>
                <a:lnTo>
                  <a:pt x="861669" y="4145"/>
                </a:lnTo>
                <a:lnTo>
                  <a:pt x="84588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845295" y="711087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0" y="221955"/>
                </a:moveTo>
                <a:lnTo>
                  <a:pt x="845880" y="0"/>
                </a:lnTo>
                <a:lnTo>
                  <a:pt x="861669" y="4145"/>
                </a:lnTo>
              </a:path>
            </a:pathLst>
          </a:custGeom>
          <a:ln w="360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2141076" y="5144734"/>
            <a:ext cx="130810" cy="195580"/>
          </a:xfrm>
          <a:custGeom>
            <a:avLst/>
            <a:gdLst/>
            <a:ahLst/>
            <a:cxnLst/>
            <a:rect l="l" t="t" r="r" b="b"/>
            <a:pathLst>
              <a:path w="130810" h="195579">
                <a:moveTo>
                  <a:pt x="0" y="0"/>
                </a:moveTo>
                <a:lnTo>
                  <a:pt x="130707" y="195285"/>
                </a:lnTo>
                <a:lnTo>
                  <a:pt x="130707" y="37398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6845444" y="10299786"/>
            <a:ext cx="16954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207" name="206 Imagen" descr="09 R Metalica.png"/>
          <p:cNvPicPr>
            <a:picLocks noChangeAspect="1"/>
          </p:cNvPicPr>
          <p:nvPr/>
        </p:nvPicPr>
        <p:blipFill rotWithShape="1">
          <a:blip r:embed="rId6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02426" y="4358807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10" h="195579">
                <a:moveTo>
                  <a:pt x="335841" y="0"/>
                </a:moveTo>
                <a:lnTo>
                  <a:pt x="79405" y="319"/>
                </a:lnTo>
                <a:lnTo>
                  <a:pt x="42628" y="13587"/>
                </a:lnTo>
                <a:lnTo>
                  <a:pt x="15110" y="43379"/>
                </a:lnTo>
                <a:lnTo>
                  <a:pt x="1004" y="85626"/>
                </a:lnTo>
                <a:lnTo>
                  <a:pt x="0" y="101773"/>
                </a:lnTo>
                <a:lnTo>
                  <a:pt x="1640" y="117008"/>
                </a:lnTo>
                <a:lnTo>
                  <a:pt x="17880" y="157072"/>
                </a:lnTo>
                <a:lnTo>
                  <a:pt x="47637" y="184783"/>
                </a:lnTo>
                <a:lnTo>
                  <a:pt x="86453" y="195132"/>
                </a:lnTo>
                <a:lnTo>
                  <a:pt x="339570" y="195043"/>
                </a:lnTo>
                <a:lnTo>
                  <a:pt x="377757" y="182935"/>
                </a:lnTo>
                <a:lnTo>
                  <a:pt x="406484" y="153914"/>
                </a:lnTo>
                <a:lnTo>
                  <a:pt x="421298" y="112988"/>
                </a:lnTo>
                <a:lnTo>
                  <a:pt x="422373" y="97566"/>
                </a:lnTo>
                <a:lnTo>
                  <a:pt x="422294" y="93359"/>
                </a:lnTo>
                <a:lnTo>
                  <a:pt x="411549" y="50289"/>
                </a:lnTo>
                <a:lnTo>
                  <a:pt x="385803" y="17904"/>
                </a:lnTo>
                <a:lnTo>
                  <a:pt x="349511" y="1211"/>
                </a:lnTo>
                <a:lnTo>
                  <a:pt x="33584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2426" y="6572235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10" h="195579">
                <a:moveTo>
                  <a:pt x="335841" y="0"/>
                </a:moveTo>
                <a:lnTo>
                  <a:pt x="79428" y="317"/>
                </a:lnTo>
                <a:lnTo>
                  <a:pt x="42641" y="13577"/>
                </a:lnTo>
                <a:lnTo>
                  <a:pt x="15115" y="43363"/>
                </a:lnTo>
                <a:lnTo>
                  <a:pt x="1004" y="85601"/>
                </a:lnTo>
                <a:lnTo>
                  <a:pt x="0" y="101743"/>
                </a:lnTo>
                <a:lnTo>
                  <a:pt x="1640" y="116978"/>
                </a:lnTo>
                <a:lnTo>
                  <a:pt x="17880" y="157042"/>
                </a:lnTo>
                <a:lnTo>
                  <a:pt x="47637" y="184752"/>
                </a:lnTo>
                <a:lnTo>
                  <a:pt x="86453" y="195102"/>
                </a:lnTo>
                <a:lnTo>
                  <a:pt x="339570" y="195013"/>
                </a:lnTo>
                <a:lnTo>
                  <a:pt x="377757" y="182905"/>
                </a:lnTo>
                <a:lnTo>
                  <a:pt x="406484" y="153884"/>
                </a:lnTo>
                <a:lnTo>
                  <a:pt x="421298" y="112958"/>
                </a:lnTo>
                <a:lnTo>
                  <a:pt x="422373" y="97535"/>
                </a:lnTo>
                <a:lnTo>
                  <a:pt x="422295" y="93358"/>
                </a:lnTo>
                <a:lnTo>
                  <a:pt x="411556" y="50295"/>
                </a:lnTo>
                <a:lnTo>
                  <a:pt x="385810" y="17908"/>
                </a:lnTo>
                <a:lnTo>
                  <a:pt x="349513" y="1212"/>
                </a:lnTo>
                <a:lnTo>
                  <a:pt x="33584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52030" y="8682048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09" h="195579">
                <a:moveTo>
                  <a:pt x="335832" y="0"/>
                </a:moveTo>
                <a:lnTo>
                  <a:pt x="79425" y="316"/>
                </a:lnTo>
                <a:lnTo>
                  <a:pt x="42631" y="13572"/>
                </a:lnTo>
                <a:lnTo>
                  <a:pt x="15109" y="43357"/>
                </a:lnTo>
                <a:lnTo>
                  <a:pt x="1004" y="85596"/>
                </a:lnTo>
                <a:lnTo>
                  <a:pt x="0" y="101739"/>
                </a:lnTo>
                <a:lnTo>
                  <a:pt x="1637" y="116973"/>
                </a:lnTo>
                <a:lnTo>
                  <a:pt x="17866" y="157040"/>
                </a:lnTo>
                <a:lnTo>
                  <a:pt x="47616" y="184756"/>
                </a:lnTo>
                <a:lnTo>
                  <a:pt x="86442" y="195108"/>
                </a:lnTo>
                <a:lnTo>
                  <a:pt x="339539" y="195020"/>
                </a:lnTo>
                <a:lnTo>
                  <a:pt x="377731" y="182918"/>
                </a:lnTo>
                <a:lnTo>
                  <a:pt x="406456" y="153896"/>
                </a:lnTo>
                <a:lnTo>
                  <a:pt x="421265" y="112969"/>
                </a:lnTo>
                <a:lnTo>
                  <a:pt x="422340" y="97548"/>
                </a:lnTo>
                <a:lnTo>
                  <a:pt x="422263" y="93377"/>
                </a:lnTo>
                <a:lnTo>
                  <a:pt x="411532" y="50302"/>
                </a:lnTo>
                <a:lnTo>
                  <a:pt x="385797" y="17910"/>
                </a:lnTo>
                <a:lnTo>
                  <a:pt x="349506" y="1212"/>
                </a:lnTo>
                <a:lnTo>
                  <a:pt x="335832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28751" y="5221818"/>
            <a:ext cx="3500123" cy="904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28759" y="5221818"/>
            <a:ext cx="3500120" cy="904875"/>
          </a:xfrm>
          <a:custGeom>
            <a:avLst/>
            <a:gdLst/>
            <a:ahLst/>
            <a:cxnLst/>
            <a:rect l="l" t="t" r="r" b="b"/>
            <a:pathLst>
              <a:path w="3500120" h="904875">
                <a:moveTo>
                  <a:pt x="2546091" y="849264"/>
                </a:moveTo>
                <a:lnTo>
                  <a:pt x="2471373" y="866461"/>
                </a:lnTo>
                <a:lnTo>
                  <a:pt x="2397890" y="880087"/>
                </a:lnTo>
                <a:lnTo>
                  <a:pt x="2325921" y="890434"/>
                </a:lnTo>
                <a:lnTo>
                  <a:pt x="2255748" y="897792"/>
                </a:lnTo>
                <a:lnTo>
                  <a:pt x="2187652" y="902452"/>
                </a:lnTo>
                <a:lnTo>
                  <a:pt x="2121914" y="904704"/>
                </a:lnTo>
                <a:lnTo>
                  <a:pt x="2058814" y="904840"/>
                </a:lnTo>
                <a:lnTo>
                  <a:pt x="1998634" y="903149"/>
                </a:lnTo>
                <a:lnTo>
                  <a:pt x="1941654" y="899923"/>
                </a:lnTo>
                <a:lnTo>
                  <a:pt x="1888155" y="895452"/>
                </a:lnTo>
                <a:lnTo>
                  <a:pt x="1838419" y="890028"/>
                </a:lnTo>
                <a:lnTo>
                  <a:pt x="1792725" y="883940"/>
                </a:lnTo>
                <a:lnTo>
                  <a:pt x="1751355" y="877480"/>
                </a:lnTo>
                <a:lnTo>
                  <a:pt x="1682710" y="864604"/>
                </a:lnTo>
                <a:lnTo>
                  <a:pt x="1634731" y="853727"/>
                </a:lnTo>
                <a:lnTo>
                  <a:pt x="0" y="129539"/>
                </a:lnTo>
                <a:lnTo>
                  <a:pt x="75796" y="169511"/>
                </a:lnTo>
                <a:lnTo>
                  <a:pt x="144386" y="205406"/>
                </a:lnTo>
                <a:lnTo>
                  <a:pt x="206527" y="237351"/>
                </a:lnTo>
                <a:lnTo>
                  <a:pt x="262978" y="265475"/>
                </a:lnTo>
                <a:lnTo>
                  <a:pt x="314497" y="289906"/>
                </a:lnTo>
                <a:lnTo>
                  <a:pt x="361842" y="310772"/>
                </a:lnTo>
                <a:lnTo>
                  <a:pt x="405772" y="328200"/>
                </a:lnTo>
                <a:lnTo>
                  <a:pt x="447046" y="342319"/>
                </a:lnTo>
                <a:lnTo>
                  <a:pt x="486421" y="353257"/>
                </a:lnTo>
                <a:lnTo>
                  <a:pt x="524655" y="361142"/>
                </a:lnTo>
                <a:lnTo>
                  <a:pt x="562508" y="366101"/>
                </a:lnTo>
                <a:lnTo>
                  <a:pt x="600737" y="368264"/>
                </a:lnTo>
                <a:lnTo>
                  <a:pt x="640101" y="367757"/>
                </a:lnTo>
                <a:lnTo>
                  <a:pt x="681359" y="364709"/>
                </a:lnTo>
                <a:lnTo>
                  <a:pt x="725268" y="359248"/>
                </a:lnTo>
                <a:lnTo>
                  <a:pt x="772587" y="351502"/>
                </a:lnTo>
                <a:lnTo>
                  <a:pt x="824074" y="341599"/>
                </a:lnTo>
                <a:lnTo>
                  <a:pt x="880487" y="329667"/>
                </a:lnTo>
                <a:lnTo>
                  <a:pt x="942586" y="315834"/>
                </a:lnTo>
                <a:lnTo>
                  <a:pt x="1011128" y="300227"/>
                </a:lnTo>
                <a:lnTo>
                  <a:pt x="1082379" y="283213"/>
                </a:lnTo>
                <a:lnTo>
                  <a:pt x="1151957" y="265187"/>
                </a:lnTo>
                <a:lnTo>
                  <a:pt x="1219648" y="246353"/>
                </a:lnTo>
                <a:lnTo>
                  <a:pt x="1285238" y="226915"/>
                </a:lnTo>
                <a:lnTo>
                  <a:pt x="1348512" y="207077"/>
                </a:lnTo>
                <a:lnTo>
                  <a:pt x="1409257" y="187042"/>
                </a:lnTo>
                <a:lnTo>
                  <a:pt x="1467258" y="167014"/>
                </a:lnTo>
                <a:lnTo>
                  <a:pt x="1522300" y="147197"/>
                </a:lnTo>
                <a:lnTo>
                  <a:pt x="1574171" y="127795"/>
                </a:lnTo>
                <a:lnTo>
                  <a:pt x="1622654" y="109011"/>
                </a:lnTo>
                <a:lnTo>
                  <a:pt x="1667537" y="91049"/>
                </a:lnTo>
                <a:lnTo>
                  <a:pt x="1708605" y="74113"/>
                </a:lnTo>
                <a:lnTo>
                  <a:pt x="1745644" y="58407"/>
                </a:lnTo>
                <a:lnTo>
                  <a:pt x="1806777" y="31497"/>
                </a:lnTo>
                <a:lnTo>
                  <a:pt x="1849222" y="11950"/>
                </a:lnTo>
                <a:lnTo>
                  <a:pt x="1874102" y="0"/>
                </a:lnTo>
                <a:lnTo>
                  <a:pt x="3500115" y="523554"/>
                </a:lnTo>
                <a:lnTo>
                  <a:pt x="3435527" y="551884"/>
                </a:lnTo>
                <a:lnTo>
                  <a:pt x="3377009" y="577480"/>
                </a:lnTo>
                <a:lnTo>
                  <a:pt x="3323847" y="600586"/>
                </a:lnTo>
                <a:lnTo>
                  <a:pt x="3275324" y="621448"/>
                </a:lnTo>
                <a:lnTo>
                  <a:pt x="3230726" y="640309"/>
                </a:lnTo>
                <a:lnTo>
                  <a:pt x="3189335" y="657414"/>
                </a:lnTo>
                <a:lnTo>
                  <a:pt x="3150439" y="673007"/>
                </a:lnTo>
                <a:lnTo>
                  <a:pt x="3113319" y="687332"/>
                </a:lnTo>
                <a:lnTo>
                  <a:pt x="3077262" y="700633"/>
                </a:lnTo>
                <a:lnTo>
                  <a:pt x="3005472" y="725143"/>
                </a:lnTo>
                <a:lnTo>
                  <a:pt x="2968308" y="736839"/>
                </a:lnTo>
                <a:lnTo>
                  <a:pt x="2929344" y="748490"/>
                </a:lnTo>
                <a:lnTo>
                  <a:pt x="2887864" y="760338"/>
                </a:lnTo>
                <a:lnTo>
                  <a:pt x="2843153" y="772628"/>
                </a:lnTo>
                <a:lnTo>
                  <a:pt x="2794496" y="785605"/>
                </a:lnTo>
                <a:lnTo>
                  <a:pt x="2741177" y="799513"/>
                </a:lnTo>
                <a:lnTo>
                  <a:pt x="2682480" y="814596"/>
                </a:lnTo>
                <a:lnTo>
                  <a:pt x="2617690" y="831098"/>
                </a:lnTo>
                <a:lnTo>
                  <a:pt x="2546091" y="849264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97854" y="8691055"/>
            <a:ext cx="5835650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6245" marR="5080" indent="-424180">
              <a:lnSpc>
                <a:spcPct val="118100"/>
              </a:lnSpc>
            </a:pP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aroun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produc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compulsory.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specification: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Density:</a:t>
            </a:r>
            <a:r>
              <a:rPr sz="12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20kg/m3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Thickness:</a:t>
            </a:r>
            <a:r>
              <a:rPr sz="12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15mm.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59971" y="10287845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59984" y="1028783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5031058" y="3499206"/>
            <a:ext cx="110680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p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112117" y="7850161"/>
            <a:ext cx="706120" cy="0"/>
          </a:xfrm>
          <a:custGeom>
            <a:avLst/>
            <a:gdLst/>
            <a:ahLst/>
            <a:cxnLst/>
            <a:rect l="l" t="t" r="r" b="b"/>
            <a:pathLst>
              <a:path w="706120">
                <a:moveTo>
                  <a:pt x="0" y="0"/>
                </a:moveTo>
                <a:lnTo>
                  <a:pt x="705977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031058" y="7692496"/>
            <a:ext cx="13347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Botto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m</a:t>
            </a:r>
            <a:r>
              <a:rPr sz="1400" i="1" spc="40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628918" y="3035854"/>
            <a:ext cx="2499995" cy="1019810"/>
          </a:xfrm>
          <a:custGeom>
            <a:avLst/>
            <a:gdLst/>
            <a:ahLst/>
            <a:cxnLst/>
            <a:rect l="l" t="t" r="r" b="b"/>
            <a:pathLst>
              <a:path w="2499995" h="1019810">
                <a:moveTo>
                  <a:pt x="0" y="270997"/>
                </a:moveTo>
                <a:lnTo>
                  <a:pt x="0" y="629533"/>
                </a:lnTo>
                <a:lnTo>
                  <a:pt x="1486838" y="1019677"/>
                </a:lnTo>
                <a:lnTo>
                  <a:pt x="2499689" y="719358"/>
                </a:lnTo>
                <a:lnTo>
                  <a:pt x="2499704" y="662696"/>
                </a:lnTo>
                <a:lnTo>
                  <a:pt x="1489581" y="662696"/>
                </a:lnTo>
                <a:lnTo>
                  <a:pt x="0" y="270997"/>
                </a:lnTo>
                <a:close/>
              </a:path>
              <a:path w="2499995" h="1019810">
                <a:moveTo>
                  <a:pt x="1032796" y="0"/>
                </a:moveTo>
                <a:lnTo>
                  <a:pt x="0" y="270997"/>
                </a:lnTo>
                <a:lnTo>
                  <a:pt x="1489581" y="662696"/>
                </a:lnTo>
                <a:lnTo>
                  <a:pt x="2499780" y="384931"/>
                </a:lnTo>
                <a:lnTo>
                  <a:pt x="1032796" y="0"/>
                </a:lnTo>
                <a:close/>
              </a:path>
              <a:path w="2499995" h="1019810">
                <a:moveTo>
                  <a:pt x="2499780" y="384931"/>
                </a:moveTo>
                <a:lnTo>
                  <a:pt x="1489581" y="662696"/>
                </a:lnTo>
                <a:lnTo>
                  <a:pt x="2499704" y="662696"/>
                </a:lnTo>
                <a:lnTo>
                  <a:pt x="2499780" y="384931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28918" y="3035854"/>
            <a:ext cx="2499995" cy="1019810"/>
          </a:xfrm>
          <a:custGeom>
            <a:avLst/>
            <a:gdLst/>
            <a:ahLst/>
            <a:cxnLst/>
            <a:rect l="l" t="t" r="r" b="b"/>
            <a:pathLst>
              <a:path w="2499995" h="1019810">
                <a:moveTo>
                  <a:pt x="2499780" y="384931"/>
                </a:moveTo>
                <a:lnTo>
                  <a:pt x="2499689" y="719358"/>
                </a:lnTo>
                <a:lnTo>
                  <a:pt x="1486838" y="1019677"/>
                </a:lnTo>
                <a:lnTo>
                  <a:pt x="0" y="629533"/>
                </a:lnTo>
                <a:lnTo>
                  <a:pt x="0" y="270997"/>
                </a:lnTo>
                <a:lnTo>
                  <a:pt x="1032796" y="0"/>
                </a:lnTo>
                <a:lnTo>
                  <a:pt x="2499780" y="384931"/>
                </a:lnTo>
                <a:lnTo>
                  <a:pt x="1489581" y="662696"/>
                </a:lnTo>
                <a:lnTo>
                  <a:pt x="0" y="270997"/>
                </a:lnTo>
                <a:lnTo>
                  <a:pt x="1489581" y="662696"/>
                </a:lnTo>
              </a:path>
            </a:pathLst>
          </a:custGeom>
          <a:ln w="6349">
            <a:solidFill>
              <a:srgbClr val="231F2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128637" y="3656884"/>
            <a:ext cx="805180" cy="0"/>
          </a:xfrm>
          <a:custGeom>
            <a:avLst/>
            <a:gdLst/>
            <a:ahLst/>
            <a:cxnLst/>
            <a:rect l="l" t="t" r="r" b="b"/>
            <a:pathLst>
              <a:path w="805179">
                <a:moveTo>
                  <a:pt x="0" y="0"/>
                </a:moveTo>
                <a:lnTo>
                  <a:pt x="804702" y="0"/>
                </a:lnTo>
              </a:path>
            </a:pathLst>
          </a:custGeom>
          <a:ln w="1192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356506" y="5197617"/>
            <a:ext cx="577215" cy="0"/>
          </a:xfrm>
          <a:custGeom>
            <a:avLst/>
            <a:gdLst/>
            <a:ahLst/>
            <a:cxnLst/>
            <a:rect l="l" t="t" r="r" b="b"/>
            <a:pathLst>
              <a:path w="577214">
                <a:moveTo>
                  <a:pt x="0" y="0"/>
                </a:moveTo>
                <a:lnTo>
                  <a:pt x="576833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506162" y="4513951"/>
            <a:ext cx="427355" cy="0"/>
          </a:xfrm>
          <a:custGeom>
            <a:avLst/>
            <a:gdLst/>
            <a:ahLst/>
            <a:cxnLst/>
            <a:rect l="l" t="t" r="r" b="b"/>
            <a:pathLst>
              <a:path w="427354">
                <a:moveTo>
                  <a:pt x="0" y="0"/>
                </a:moveTo>
                <a:lnTo>
                  <a:pt x="427177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256867" y="6543309"/>
            <a:ext cx="676910" cy="193675"/>
          </a:xfrm>
          <a:custGeom>
            <a:avLst/>
            <a:gdLst/>
            <a:ahLst/>
            <a:cxnLst/>
            <a:rect l="l" t="t" r="r" b="b"/>
            <a:pathLst>
              <a:path w="676910" h="193675">
                <a:moveTo>
                  <a:pt x="676473" y="193090"/>
                </a:moveTo>
                <a:lnTo>
                  <a:pt x="249265" y="193090"/>
                </a:lnTo>
                <a:lnTo>
                  <a:pt x="249265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28875" y="5756224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464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031058" y="4356301"/>
            <a:ext cx="804545" cy="1445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  <a:p>
            <a:pPr marL="12700" marR="5080">
              <a:lnSpc>
                <a:spcPct val="261800"/>
              </a:lnSpc>
              <a:spcBef>
                <a:spcPts val="985"/>
              </a:spcBef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Tabl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Legs</a:t>
            </a:r>
            <a:r>
              <a:rPr sz="14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Film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031058" y="6578743"/>
            <a:ext cx="33591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383790" y="458753"/>
            <a:ext cx="6772909" cy="15260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 marL="335915" marR="1707514" indent="-323850">
              <a:lnSpc>
                <a:spcPts val="5210"/>
              </a:lnSpc>
              <a:spcBef>
                <a:spcPts val="25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into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different</a:t>
            </a:r>
            <a:r>
              <a:rPr sz="1800" b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packaging:</a:t>
            </a:r>
            <a:endParaRPr sz="18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750231" y="4123136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1047975" y="0"/>
                </a:moveTo>
                <a:lnTo>
                  <a:pt x="0" y="274990"/>
                </a:lnTo>
                <a:lnTo>
                  <a:pt x="1595588" y="696163"/>
                </a:lnTo>
                <a:lnTo>
                  <a:pt x="2755931" y="390845"/>
                </a:lnTo>
                <a:lnTo>
                  <a:pt x="1047975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750231" y="4123136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0" y="274990"/>
                </a:moveTo>
                <a:lnTo>
                  <a:pt x="1595588" y="696163"/>
                </a:lnTo>
                <a:lnTo>
                  <a:pt x="2755931" y="390845"/>
                </a:lnTo>
                <a:lnTo>
                  <a:pt x="1047975" y="0"/>
                </a:lnTo>
                <a:lnTo>
                  <a:pt x="0" y="27499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50231" y="4398127"/>
            <a:ext cx="1595755" cy="438150"/>
          </a:xfrm>
          <a:custGeom>
            <a:avLst/>
            <a:gdLst/>
            <a:ahLst/>
            <a:cxnLst/>
            <a:rect l="l" t="t" r="r" b="b"/>
            <a:pathLst>
              <a:path w="1595754" h="438150">
                <a:moveTo>
                  <a:pt x="0" y="0"/>
                </a:moveTo>
                <a:lnTo>
                  <a:pt x="0" y="14843"/>
                </a:lnTo>
                <a:lnTo>
                  <a:pt x="1595588" y="438119"/>
                </a:lnTo>
                <a:lnTo>
                  <a:pt x="1595588" y="421172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50231" y="4398127"/>
            <a:ext cx="1595755" cy="438150"/>
          </a:xfrm>
          <a:custGeom>
            <a:avLst/>
            <a:gdLst/>
            <a:ahLst/>
            <a:cxnLst/>
            <a:rect l="l" t="t" r="r" b="b"/>
            <a:pathLst>
              <a:path w="1595754" h="438150">
                <a:moveTo>
                  <a:pt x="1595588" y="421172"/>
                </a:moveTo>
                <a:lnTo>
                  <a:pt x="1595588" y="438119"/>
                </a:lnTo>
                <a:lnTo>
                  <a:pt x="0" y="14843"/>
                </a:ln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345820" y="4513951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343" y="0"/>
                </a:moveTo>
                <a:lnTo>
                  <a:pt x="0" y="306506"/>
                </a:lnTo>
                <a:lnTo>
                  <a:pt x="0" y="322295"/>
                </a:lnTo>
                <a:lnTo>
                  <a:pt x="1160343" y="11795"/>
                </a:lnTo>
                <a:lnTo>
                  <a:pt x="116034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345820" y="4513951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343" y="0"/>
                </a:moveTo>
                <a:lnTo>
                  <a:pt x="1160343" y="11795"/>
                </a:lnTo>
                <a:lnTo>
                  <a:pt x="0" y="322295"/>
                </a:lnTo>
                <a:lnTo>
                  <a:pt x="0" y="30650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544549" y="6469182"/>
            <a:ext cx="2809240" cy="739775"/>
          </a:xfrm>
          <a:custGeom>
            <a:avLst/>
            <a:gdLst/>
            <a:ahLst/>
            <a:cxnLst/>
            <a:rect l="l" t="t" r="r" b="b"/>
            <a:pathLst>
              <a:path w="2809240" h="739775">
                <a:moveTo>
                  <a:pt x="1018388" y="0"/>
                </a:moveTo>
                <a:lnTo>
                  <a:pt x="0" y="267218"/>
                </a:lnTo>
                <a:lnTo>
                  <a:pt x="1788621" y="739353"/>
                </a:lnTo>
                <a:lnTo>
                  <a:pt x="2809244" y="468751"/>
                </a:lnTo>
                <a:lnTo>
                  <a:pt x="101838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544549" y="6469182"/>
            <a:ext cx="2809240" cy="739775"/>
          </a:xfrm>
          <a:custGeom>
            <a:avLst/>
            <a:gdLst/>
            <a:ahLst/>
            <a:cxnLst/>
            <a:rect l="l" t="t" r="r" b="b"/>
            <a:pathLst>
              <a:path w="2809240" h="739775">
                <a:moveTo>
                  <a:pt x="0" y="267218"/>
                </a:moveTo>
                <a:lnTo>
                  <a:pt x="1788621" y="739353"/>
                </a:lnTo>
                <a:lnTo>
                  <a:pt x="2809244" y="468751"/>
                </a:lnTo>
                <a:lnTo>
                  <a:pt x="1018388" y="0"/>
                </a:lnTo>
                <a:lnTo>
                  <a:pt x="0" y="26721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544549" y="6736400"/>
            <a:ext cx="1788795" cy="488950"/>
          </a:xfrm>
          <a:custGeom>
            <a:avLst/>
            <a:gdLst/>
            <a:ahLst/>
            <a:cxnLst/>
            <a:rect l="l" t="t" r="r" b="b"/>
            <a:pathLst>
              <a:path w="1788795" h="488950">
                <a:moveTo>
                  <a:pt x="0" y="0"/>
                </a:moveTo>
                <a:lnTo>
                  <a:pt x="0" y="14417"/>
                </a:lnTo>
                <a:lnTo>
                  <a:pt x="1786761" y="488441"/>
                </a:lnTo>
                <a:lnTo>
                  <a:pt x="1788621" y="472135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544549" y="6736400"/>
            <a:ext cx="1788795" cy="488950"/>
          </a:xfrm>
          <a:custGeom>
            <a:avLst/>
            <a:gdLst/>
            <a:ahLst/>
            <a:cxnLst/>
            <a:rect l="l" t="t" r="r" b="b"/>
            <a:pathLst>
              <a:path w="1788795" h="488950">
                <a:moveTo>
                  <a:pt x="1788621" y="472135"/>
                </a:moveTo>
                <a:lnTo>
                  <a:pt x="1786761" y="488441"/>
                </a:lnTo>
                <a:lnTo>
                  <a:pt x="0" y="14417"/>
                </a:ln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330640" y="6937933"/>
            <a:ext cx="1023619" cy="287020"/>
          </a:xfrm>
          <a:custGeom>
            <a:avLst/>
            <a:gdLst/>
            <a:ahLst/>
            <a:cxnLst/>
            <a:rect l="l" t="t" r="r" b="b"/>
            <a:pathLst>
              <a:path w="1023620" h="287020">
                <a:moveTo>
                  <a:pt x="1023152" y="0"/>
                </a:moveTo>
                <a:lnTo>
                  <a:pt x="2346" y="272247"/>
                </a:lnTo>
                <a:lnTo>
                  <a:pt x="0" y="286908"/>
                </a:lnTo>
                <a:lnTo>
                  <a:pt x="1023152" y="16611"/>
                </a:lnTo>
                <a:lnTo>
                  <a:pt x="102315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330640" y="6937933"/>
            <a:ext cx="1023619" cy="287020"/>
          </a:xfrm>
          <a:custGeom>
            <a:avLst/>
            <a:gdLst/>
            <a:ahLst/>
            <a:cxnLst/>
            <a:rect l="l" t="t" r="r" b="b"/>
            <a:pathLst>
              <a:path w="1023620" h="287020">
                <a:moveTo>
                  <a:pt x="1023152" y="0"/>
                </a:moveTo>
                <a:lnTo>
                  <a:pt x="1023152" y="16611"/>
                </a:lnTo>
                <a:lnTo>
                  <a:pt x="0" y="286908"/>
                </a:lnTo>
                <a:lnTo>
                  <a:pt x="2346" y="27224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618762" y="615813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0" y="212628"/>
                </a:moveTo>
                <a:lnTo>
                  <a:pt x="0" y="479328"/>
                </a:lnTo>
                <a:lnTo>
                  <a:pt x="15072" y="479907"/>
                </a:lnTo>
                <a:lnTo>
                  <a:pt x="14252" y="217383"/>
                </a:lnTo>
                <a:lnTo>
                  <a:pt x="0" y="212628"/>
                </a:lnTo>
                <a:close/>
              </a:path>
              <a:path w="852169" h="480059">
                <a:moveTo>
                  <a:pt x="842698" y="0"/>
                </a:moveTo>
                <a:lnTo>
                  <a:pt x="14252" y="217383"/>
                </a:lnTo>
                <a:lnTo>
                  <a:pt x="15072" y="479907"/>
                </a:lnTo>
                <a:lnTo>
                  <a:pt x="851797" y="260360"/>
                </a:lnTo>
                <a:lnTo>
                  <a:pt x="84269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618762" y="6158133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59">
                <a:moveTo>
                  <a:pt x="14252" y="217383"/>
                </a:moveTo>
                <a:lnTo>
                  <a:pt x="0" y="212628"/>
                </a:lnTo>
                <a:lnTo>
                  <a:pt x="0" y="479328"/>
                </a:lnTo>
                <a:lnTo>
                  <a:pt x="15072" y="479907"/>
                </a:lnTo>
                <a:lnTo>
                  <a:pt x="14252" y="217383"/>
                </a:lnTo>
                <a:lnTo>
                  <a:pt x="842698" y="0"/>
                </a:lnTo>
                <a:lnTo>
                  <a:pt x="851797" y="260360"/>
                </a:lnTo>
                <a:lnTo>
                  <a:pt x="15072" y="47990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618762" y="615033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834377" y="0"/>
                </a:moveTo>
                <a:lnTo>
                  <a:pt x="0" y="220431"/>
                </a:lnTo>
                <a:lnTo>
                  <a:pt x="842698" y="7802"/>
                </a:lnTo>
                <a:lnTo>
                  <a:pt x="83437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618762" y="6150330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0" y="220431"/>
                </a:moveTo>
                <a:lnTo>
                  <a:pt x="834377" y="0"/>
                </a:lnTo>
                <a:lnTo>
                  <a:pt x="842698" y="7802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714969" y="6150330"/>
            <a:ext cx="1536700" cy="665480"/>
          </a:xfrm>
          <a:custGeom>
            <a:avLst/>
            <a:gdLst/>
            <a:ahLst/>
            <a:cxnLst/>
            <a:rect l="l" t="t" r="r" b="b"/>
            <a:pathLst>
              <a:path w="1536700" h="665479">
                <a:moveTo>
                  <a:pt x="0" y="0"/>
                </a:moveTo>
                <a:lnTo>
                  <a:pt x="0" y="262768"/>
                </a:lnTo>
                <a:lnTo>
                  <a:pt x="1536441" y="665439"/>
                </a:lnTo>
                <a:lnTo>
                  <a:pt x="1530528" y="401604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714969" y="6150330"/>
            <a:ext cx="1536700" cy="665480"/>
          </a:xfrm>
          <a:custGeom>
            <a:avLst/>
            <a:gdLst/>
            <a:ahLst/>
            <a:cxnLst/>
            <a:rect l="l" t="t" r="r" b="b"/>
            <a:pathLst>
              <a:path w="1536700" h="665479">
                <a:moveTo>
                  <a:pt x="0" y="0"/>
                </a:moveTo>
                <a:lnTo>
                  <a:pt x="0" y="262768"/>
                </a:lnTo>
                <a:lnTo>
                  <a:pt x="1536441" y="665439"/>
                </a:lnTo>
                <a:lnTo>
                  <a:pt x="1530528" y="401604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714969" y="6142893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12158" y="0"/>
                </a:moveTo>
                <a:lnTo>
                  <a:pt x="0" y="7437"/>
                </a:lnTo>
                <a:lnTo>
                  <a:pt x="1533271" y="672876"/>
                </a:lnTo>
                <a:lnTo>
                  <a:pt x="1550127" y="672876"/>
                </a:lnTo>
                <a:lnTo>
                  <a:pt x="1542004" y="409041"/>
                </a:lnTo>
                <a:lnTo>
                  <a:pt x="1530528" y="409041"/>
                </a:lnTo>
                <a:lnTo>
                  <a:pt x="1541897" y="405566"/>
                </a:lnTo>
                <a:lnTo>
                  <a:pt x="12158" y="0"/>
                </a:lnTo>
                <a:close/>
              </a:path>
              <a:path w="1550670" h="673100">
                <a:moveTo>
                  <a:pt x="1541897" y="405566"/>
                </a:moveTo>
                <a:lnTo>
                  <a:pt x="1530528" y="409041"/>
                </a:lnTo>
                <a:lnTo>
                  <a:pt x="1542004" y="409041"/>
                </a:lnTo>
                <a:lnTo>
                  <a:pt x="1541897" y="405566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14969" y="6142893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0" y="7437"/>
                </a:moveTo>
                <a:lnTo>
                  <a:pt x="12158" y="0"/>
                </a:lnTo>
                <a:lnTo>
                  <a:pt x="1541897" y="405566"/>
                </a:lnTo>
                <a:lnTo>
                  <a:pt x="1530528" y="409041"/>
                </a:lnTo>
                <a:lnTo>
                  <a:pt x="1541897" y="405566"/>
                </a:lnTo>
                <a:lnTo>
                  <a:pt x="1550127" y="672876"/>
                </a:lnTo>
                <a:lnTo>
                  <a:pt x="1533271" y="672876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395350" y="6621581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0" y="217749"/>
                </a:moveTo>
                <a:lnTo>
                  <a:pt x="7406" y="477926"/>
                </a:lnTo>
                <a:lnTo>
                  <a:pt x="19385" y="483717"/>
                </a:lnTo>
                <a:lnTo>
                  <a:pt x="10393" y="223326"/>
                </a:lnTo>
                <a:lnTo>
                  <a:pt x="0" y="217749"/>
                </a:lnTo>
                <a:close/>
              </a:path>
              <a:path w="868045" h="483870">
                <a:moveTo>
                  <a:pt x="861517" y="0"/>
                </a:moveTo>
                <a:lnTo>
                  <a:pt x="10393" y="223326"/>
                </a:lnTo>
                <a:lnTo>
                  <a:pt x="19385" y="483717"/>
                </a:lnTo>
                <a:lnTo>
                  <a:pt x="867613" y="261122"/>
                </a:lnTo>
                <a:lnTo>
                  <a:pt x="86151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395350" y="6621581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10393" y="223326"/>
                </a:moveTo>
                <a:lnTo>
                  <a:pt x="0" y="217749"/>
                </a:lnTo>
                <a:lnTo>
                  <a:pt x="7406" y="477926"/>
                </a:lnTo>
                <a:lnTo>
                  <a:pt x="19385" y="483717"/>
                </a:lnTo>
                <a:lnTo>
                  <a:pt x="10393" y="223326"/>
                </a:lnTo>
                <a:lnTo>
                  <a:pt x="861517" y="0"/>
                </a:lnTo>
                <a:lnTo>
                  <a:pt x="867613" y="261122"/>
                </a:lnTo>
                <a:lnTo>
                  <a:pt x="19385" y="48371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395350" y="661743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845728" y="0"/>
                </a:moveTo>
                <a:lnTo>
                  <a:pt x="0" y="221894"/>
                </a:lnTo>
                <a:lnTo>
                  <a:pt x="861517" y="4145"/>
                </a:lnTo>
                <a:lnTo>
                  <a:pt x="84572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395350" y="6617437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0" y="221894"/>
                </a:moveTo>
                <a:lnTo>
                  <a:pt x="845728" y="0"/>
                </a:lnTo>
                <a:lnTo>
                  <a:pt x="861517" y="414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633264" y="6454307"/>
            <a:ext cx="1511935" cy="661670"/>
          </a:xfrm>
          <a:custGeom>
            <a:avLst/>
            <a:gdLst/>
            <a:ahLst/>
            <a:cxnLst/>
            <a:rect l="l" t="t" r="r" b="b"/>
            <a:pathLst>
              <a:path w="1511935" h="661670">
                <a:moveTo>
                  <a:pt x="0" y="0"/>
                </a:moveTo>
                <a:lnTo>
                  <a:pt x="0" y="258805"/>
                </a:lnTo>
                <a:lnTo>
                  <a:pt x="1511905" y="661629"/>
                </a:lnTo>
                <a:lnTo>
                  <a:pt x="1500353" y="393679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633264" y="6454307"/>
            <a:ext cx="1511935" cy="661670"/>
          </a:xfrm>
          <a:custGeom>
            <a:avLst/>
            <a:gdLst/>
            <a:ahLst/>
            <a:cxnLst/>
            <a:rect l="l" t="t" r="r" b="b"/>
            <a:pathLst>
              <a:path w="1511935" h="661670">
                <a:moveTo>
                  <a:pt x="0" y="0"/>
                </a:moveTo>
                <a:lnTo>
                  <a:pt x="0" y="258805"/>
                </a:lnTo>
                <a:lnTo>
                  <a:pt x="1511905" y="661629"/>
                </a:lnTo>
                <a:lnTo>
                  <a:pt x="1500353" y="393679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633264" y="6447632"/>
            <a:ext cx="1522730" cy="668655"/>
          </a:xfrm>
          <a:custGeom>
            <a:avLst/>
            <a:gdLst/>
            <a:ahLst/>
            <a:cxnLst/>
            <a:rect l="l" t="t" r="r" b="b"/>
            <a:pathLst>
              <a:path w="1522730" h="668654">
                <a:moveTo>
                  <a:pt x="14666" y="0"/>
                </a:moveTo>
                <a:lnTo>
                  <a:pt x="0" y="6675"/>
                </a:lnTo>
                <a:lnTo>
                  <a:pt x="1512880" y="668304"/>
                </a:lnTo>
                <a:lnTo>
                  <a:pt x="1522451" y="665987"/>
                </a:lnTo>
                <a:lnTo>
                  <a:pt x="1510587" y="400354"/>
                </a:lnTo>
                <a:lnTo>
                  <a:pt x="1500353" y="400354"/>
                </a:lnTo>
                <a:lnTo>
                  <a:pt x="1510411" y="396422"/>
                </a:lnTo>
                <a:lnTo>
                  <a:pt x="14666" y="0"/>
                </a:lnTo>
                <a:close/>
              </a:path>
              <a:path w="1522730" h="668654">
                <a:moveTo>
                  <a:pt x="1510411" y="396422"/>
                </a:moveTo>
                <a:lnTo>
                  <a:pt x="1500353" y="400354"/>
                </a:lnTo>
                <a:lnTo>
                  <a:pt x="1510587" y="400354"/>
                </a:lnTo>
                <a:lnTo>
                  <a:pt x="1510411" y="396422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633264" y="6447632"/>
            <a:ext cx="1522730" cy="668655"/>
          </a:xfrm>
          <a:custGeom>
            <a:avLst/>
            <a:gdLst/>
            <a:ahLst/>
            <a:cxnLst/>
            <a:rect l="l" t="t" r="r" b="b"/>
            <a:pathLst>
              <a:path w="1522730" h="668654">
                <a:moveTo>
                  <a:pt x="0" y="6675"/>
                </a:moveTo>
                <a:lnTo>
                  <a:pt x="14666" y="0"/>
                </a:lnTo>
                <a:lnTo>
                  <a:pt x="1510411" y="396422"/>
                </a:lnTo>
                <a:lnTo>
                  <a:pt x="1500353" y="400354"/>
                </a:lnTo>
                <a:lnTo>
                  <a:pt x="1510411" y="396422"/>
                </a:lnTo>
                <a:lnTo>
                  <a:pt x="1522451" y="665987"/>
                </a:lnTo>
                <a:lnTo>
                  <a:pt x="1512880" y="668304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204636" y="7633365"/>
            <a:ext cx="909319" cy="550545"/>
          </a:xfrm>
          <a:custGeom>
            <a:avLst/>
            <a:gdLst/>
            <a:ahLst/>
            <a:cxnLst/>
            <a:rect l="l" t="t" r="r" b="b"/>
            <a:pathLst>
              <a:path w="909320" h="550545">
                <a:moveTo>
                  <a:pt x="899647" y="0"/>
                </a:moveTo>
                <a:lnTo>
                  <a:pt x="0" y="236070"/>
                </a:lnTo>
                <a:lnTo>
                  <a:pt x="0" y="550072"/>
                </a:lnTo>
                <a:lnTo>
                  <a:pt x="153497" y="509808"/>
                </a:lnTo>
                <a:lnTo>
                  <a:pt x="908822" y="4602"/>
                </a:lnTo>
                <a:lnTo>
                  <a:pt x="89964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608868" y="7211766"/>
            <a:ext cx="2505075" cy="972185"/>
          </a:xfrm>
          <a:custGeom>
            <a:avLst/>
            <a:gdLst/>
            <a:ahLst/>
            <a:cxnLst/>
            <a:rect l="l" t="t" r="r" b="b"/>
            <a:pathLst>
              <a:path w="2505075" h="972184">
                <a:moveTo>
                  <a:pt x="0" y="238048"/>
                </a:moveTo>
                <a:lnTo>
                  <a:pt x="0" y="552943"/>
                </a:lnTo>
                <a:lnTo>
                  <a:pt x="1595768" y="971671"/>
                </a:lnTo>
                <a:lnTo>
                  <a:pt x="1595768" y="657669"/>
                </a:lnTo>
                <a:lnTo>
                  <a:pt x="0" y="238048"/>
                </a:lnTo>
                <a:close/>
              </a:path>
              <a:path w="2505075" h="972184">
                <a:moveTo>
                  <a:pt x="2504559" y="419191"/>
                </a:moveTo>
                <a:lnTo>
                  <a:pt x="1595768" y="971671"/>
                </a:lnTo>
                <a:lnTo>
                  <a:pt x="2504559" y="733214"/>
                </a:lnTo>
                <a:lnTo>
                  <a:pt x="2504559" y="419191"/>
                </a:lnTo>
                <a:close/>
              </a:path>
              <a:path w="2505075" h="972184">
                <a:moveTo>
                  <a:pt x="907136" y="0"/>
                </a:moveTo>
                <a:lnTo>
                  <a:pt x="0" y="238048"/>
                </a:lnTo>
                <a:lnTo>
                  <a:pt x="1595768" y="657669"/>
                </a:lnTo>
                <a:lnTo>
                  <a:pt x="2504559" y="419191"/>
                </a:lnTo>
                <a:lnTo>
                  <a:pt x="90713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608868" y="7211766"/>
            <a:ext cx="2505075" cy="972185"/>
          </a:xfrm>
          <a:custGeom>
            <a:avLst/>
            <a:gdLst/>
            <a:ahLst/>
            <a:cxnLst/>
            <a:rect l="l" t="t" r="r" b="b"/>
            <a:pathLst>
              <a:path w="2505075" h="972184">
                <a:moveTo>
                  <a:pt x="2504559" y="419191"/>
                </a:moveTo>
                <a:lnTo>
                  <a:pt x="2504559" y="733214"/>
                </a:lnTo>
                <a:lnTo>
                  <a:pt x="1595768" y="971671"/>
                </a:lnTo>
                <a:lnTo>
                  <a:pt x="0" y="552943"/>
                </a:lnTo>
                <a:lnTo>
                  <a:pt x="0" y="238048"/>
                </a:lnTo>
                <a:lnTo>
                  <a:pt x="907136" y="0"/>
                </a:lnTo>
                <a:lnTo>
                  <a:pt x="2504559" y="419191"/>
                </a:lnTo>
                <a:lnTo>
                  <a:pt x="1595768" y="657669"/>
                </a:lnTo>
                <a:lnTo>
                  <a:pt x="0" y="238048"/>
                </a:lnTo>
                <a:lnTo>
                  <a:pt x="1595768" y="657669"/>
                </a:lnTo>
                <a:lnTo>
                  <a:pt x="1595768" y="9716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516005" y="7211766"/>
            <a:ext cx="999490" cy="574675"/>
          </a:xfrm>
          <a:custGeom>
            <a:avLst/>
            <a:gdLst/>
            <a:ahLst/>
            <a:cxnLst/>
            <a:rect l="l" t="t" r="r" b="b"/>
            <a:pathLst>
              <a:path w="999489" h="574675">
                <a:moveTo>
                  <a:pt x="0" y="0"/>
                </a:moveTo>
                <a:lnTo>
                  <a:pt x="0" y="311536"/>
                </a:lnTo>
                <a:lnTo>
                  <a:pt x="999070" y="574218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201847" y="7211766"/>
            <a:ext cx="1313815" cy="574675"/>
          </a:xfrm>
          <a:custGeom>
            <a:avLst/>
            <a:gdLst/>
            <a:ahLst/>
            <a:cxnLst/>
            <a:rect l="l" t="t" r="r" b="b"/>
            <a:pathLst>
              <a:path w="1313814" h="574675">
                <a:moveTo>
                  <a:pt x="314157" y="0"/>
                </a:moveTo>
                <a:lnTo>
                  <a:pt x="314157" y="311536"/>
                </a:lnTo>
                <a:lnTo>
                  <a:pt x="0" y="393984"/>
                </a:lnTo>
                <a:lnTo>
                  <a:pt x="314157" y="311536"/>
                </a:lnTo>
                <a:lnTo>
                  <a:pt x="1313227" y="57421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115756" y="3698550"/>
            <a:ext cx="3175" cy="357505"/>
          </a:xfrm>
          <a:custGeom>
            <a:avLst/>
            <a:gdLst/>
            <a:ahLst/>
            <a:cxnLst/>
            <a:rect l="l" t="t" r="r" b="b"/>
            <a:pathLst>
              <a:path w="3175" h="357504">
                <a:moveTo>
                  <a:pt x="2743" y="0"/>
                </a:moveTo>
                <a:lnTo>
                  <a:pt x="0" y="35698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740170" y="4822012"/>
            <a:ext cx="2616835" cy="774700"/>
          </a:xfrm>
          <a:custGeom>
            <a:avLst/>
            <a:gdLst/>
            <a:ahLst/>
            <a:cxnLst/>
            <a:rect l="l" t="t" r="r" b="b"/>
            <a:pathLst>
              <a:path w="2616835" h="774700">
                <a:moveTo>
                  <a:pt x="946403" y="0"/>
                </a:moveTo>
                <a:lnTo>
                  <a:pt x="0" y="249783"/>
                </a:lnTo>
                <a:lnTo>
                  <a:pt x="0" y="397154"/>
                </a:lnTo>
                <a:lnTo>
                  <a:pt x="1434108" y="774252"/>
                </a:lnTo>
                <a:lnTo>
                  <a:pt x="1575687" y="736914"/>
                </a:lnTo>
                <a:lnTo>
                  <a:pt x="1811401" y="736914"/>
                </a:lnTo>
                <a:lnTo>
                  <a:pt x="2616336" y="524469"/>
                </a:lnTo>
                <a:lnTo>
                  <a:pt x="2616336" y="377098"/>
                </a:lnTo>
                <a:lnTo>
                  <a:pt x="1302625" y="31485"/>
                </a:lnTo>
                <a:lnTo>
                  <a:pt x="1052285" y="31485"/>
                </a:lnTo>
                <a:lnTo>
                  <a:pt x="946403" y="0"/>
                </a:lnTo>
                <a:close/>
              </a:path>
              <a:path w="2616835" h="774700">
                <a:moveTo>
                  <a:pt x="1811401" y="736914"/>
                </a:moveTo>
                <a:lnTo>
                  <a:pt x="1575687" y="736914"/>
                </a:lnTo>
                <a:lnTo>
                  <a:pt x="1669932" y="774252"/>
                </a:lnTo>
                <a:lnTo>
                  <a:pt x="1811401" y="736914"/>
                </a:lnTo>
                <a:close/>
              </a:path>
              <a:path w="2616835" h="774700">
                <a:moveTo>
                  <a:pt x="1182944" y="0"/>
                </a:moveTo>
                <a:lnTo>
                  <a:pt x="1052285" y="31485"/>
                </a:lnTo>
                <a:lnTo>
                  <a:pt x="1302625" y="31485"/>
                </a:lnTo>
                <a:lnTo>
                  <a:pt x="1182944" y="0"/>
                </a:lnTo>
                <a:close/>
              </a:path>
            </a:pathLst>
          </a:custGeom>
          <a:solidFill>
            <a:srgbClr val="7048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740170" y="4822012"/>
            <a:ext cx="2616835" cy="774700"/>
          </a:xfrm>
          <a:custGeom>
            <a:avLst/>
            <a:gdLst/>
            <a:ahLst/>
            <a:cxnLst/>
            <a:rect l="l" t="t" r="r" b="b"/>
            <a:pathLst>
              <a:path w="2616835" h="774700">
                <a:moveTo>
                  <a:pt x="2616336" y="524469"/>
                </a:moveTo>
                <a:lnTo>
                  <a:pt x="2616336" y="377098"/>
                </a:lnTo>
                <a:lnTo>
                  <a:pt x="1182944" y="0"/>
                </a:lnTo>
                <a:lnTo>
                  <a:pt x="1052285" y="31485"/>
                </a:lnTo>
                <a:lnTo>
                  <a:pt x="946403" y="0"/>
                </a:lnTo>
                <a:lnTo>
                  <a:pt x="0" y="249783"/>
                </a:lnTo>
                <a:lnTo>
                  <a:pt x="0" y="397154"/>
                </a:lnTo>
                <a:lnTo>
                  <a:pt x="1434108" y="774252"/>
                </a:lnTo>
                <a:lnTo>
                  <a:pt x="1575687" y="736914"/>
                </a:lnTo>
                <a:lnTo>
                  <a:pt x="1669932" y="774252"/>
                </a:lnTo>
              </a:path>
            </a:pathLst>
          </a:custGeom>
          <a:ln w="3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414540" y="5037902"/>
            <a:ext cx="1288415" cy="339725"/>
          </a:xfrm>
          <a:custGeom>
            <a:avLst/>
            <a:gdLst/>
            <a:ahLst/>
            <a:cxnLst/>
            <a:rect l="l" t="t" r="r" b="b"/>
            <a:pathLst>
              <a:path w="1288414" h="339725">
                <a:moveTo>
                  <a:pt x="534981" y="0"/>
                </a:moveTo>
                <a:lnTo>
                  <a:pt x="0" y="141579"/>
                </a:lnTo>
                <a:lnTo>
                  <a:pt x="752331" y="339425"/>
                </a:lnTo>
                <a:lnTo>
                  <a:pt x="1288048" y="198028"/>
                </a:lnTo>
                <a:lnTo>
                  <a:pt x="5349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414540" y="5037902"/>
            <a:ext cx="1288415" cy="339725"/>
          </a:xfrm>
          <a:custGeom>
            <a:avLst/>
            <a:gdLst/>
            <a:ahLst/>
            <a:cxnLst/>
            <a:rect l="l" t="t" r="r" b="b"/>
            <a:pathLst>
              <a:path w="1288414" h="339725">
                <a:moveTo>
                  <a:pt x="534981" y="0"/>
                </a:moveTo>
                <a:lnTo>
                  <a:pt x="0" y="141579"/>
                </a:lnTo>
                <a:lnTo>
                  <a:pt x="752331" y="339425"/>
                </a:lnTo>
                <a:lnTo>
                  <a:pt x="1288048" y="198028"/>
                </a:lnTo>
                <a:lnTo>
                  <a:pt x="534981" y="0"/>
                </a:lnTo>
                <a:close/>
              </a:path>
            </a:pathLst>
          </a:custGeom>
          <a:ln w="349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739825" y="5070272"/>
            <a:ext cx="1434465" cy="377190"/>
          </a:xfrm>
          <a:custGeom>
            <a:avLst/>
            <a:gdLst/>
            <a:ahLst/>
            <a:cxnLst/>
            <a:rect l="l" t="t" r="r" b="b"/>
            <a:pathLst>
              <a:path w="1434464" h="377189">
                <a:moveTo>
                  <a:pt x="0" y="0"/>
                </a:moveTo>
                <a:lnTo>
                  <a:pt x="1434117" y="37709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995379" y="5067833"/>
            <a:ext cx="1171575" cy="307975"/>
          </a:xfrm>
          <a:custGeom>
            <a:avLst/>
            <a:gdLst/>
            <a:ahLst/>
            <a:cxnLst/>
            <a:rect l="l" t="t" r="r" b="b"/>
            <a:pathLst>
              <a:path w="1171575" h="307975">
                <a:moveTo>
                  <a:pt x="0" y="0"/>
                </a:moveTo>
                <a:lnTo>
                  <a:pt x="1171157" y="307969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739825" y="5217612"/>
            <a:ext cx="1434465" cy="377190"/>
          </a:xfrm>
          <a:custGeom>
            <a:avLst/>
            <a:gdLst/>
            <a:ahLst/>
            <a:cxnLst/>
            <a:rect l="l" t="t" r="r" b="b"/>
            <a:pathLst>
              <a:path w="1434464" h="377189">
                <a:moveTo>
                  <a:pt x="0" y="0"/>
                </a:moveTo>
                <a:lnTo>
                  <a:pt x="1434117" y="377159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173943" y="5410032"/>
            <a:ext cx="141605" cy="184785"/>
          </a:xfrm>
          <a:custGeom>
            <a:avLst/>
            <a:gdLst/>
            <a:ahLst/>
            <a:cxnLst/>
            <a:rect l="l" t="t" r="r" b="b"/>
            <a:pathLst>
              <a:path w="141604" h="184785">
                <a:moveTo>
                  <a:pt x="0" y="184739"/>
                </a:moveTo>
                <a:lnTo>
                  <a:pt x="0" y="37368"/>
                </a:lnTo>
                <a:lnTo>
                  <a:pt x="141549" y="0"/>
                </a:lnTo>
                <a:lnTo>
                  <a:pt x="141549" y="147370"/>
                </a:lnTo>
                <a:lnTo>
                  <a:pt x="0" y="184739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739825" y="4820458"/>
            <a:ext cx="946785" cy="397510"/>
          </a:xfrm>
          <a:custGeom>
            <a:avLst/>
            <a:gdLst/>
            <a:ahLst/>
            <a:cxnLst/>
            <a:rect l="l" t="t" r="r" b="b"/>
            <a:pathLst>
              <a:path w="946785" h="397510">
                <a:moveTo>
                  <a:pt x="0" y="397154"/>
                </a:moveTo>
                <a:lnTo>
                  <a:pt x="0" y="249814"/>
                </a:lnTo>
                <a:lnTo>
                  <a:pt x="946403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166536" y="5160584"/>
            <a:ext cx="954405" cy="215265"/>
          </a:xfrm>
          <a:custGeom>
            <a:avLst/>
            <a:gdLst/>
            <a:ahLst/>
            <a:cxnLst/>
            <a:rect l="l" t="t" r="r" b="b"/>
            <a:pathLst>
              <a:path w="954404" h="215264">
                <a:moveTo>
                  <a:pt x="0" y="215249"/>
                </a:moveTo>
                <a:lnTo>
                  <a:pt x="815492" y="0"/>
                </a:lnTo>
                <a:lnTo>
                  <a:pt x="953810" y="37002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686229" y="4820488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4" h="31750">
                <a:moveTo>
                  <a:pt x="0" y="0"/>
                </a:moveTo>
                <a:lnTo>
                  <a:pt x="105869" y="31516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922757" y="4820488"/>
            <a:ext cx="1434465" cy="377190"/>
          </a:xfrm>
          <a:custGeom>
            <a:avLst/>
            <a:gdLst/>
            <a:ahLst/>
            <a:cxnLst/>
            <a:rect l="l" t="t" r="r" b="b"/>
            <a:pathLst>
              <a:path w="1434464" h="377189">
                <a:moveTo>
                  <a:pt x="0" y="0"/>
                </a:moveTo>
                <a:lnTo>
                  <a:pt x="1434114" y="37709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414195" y="5036378"/>
            <a:ext cx="1288415" cy="198120"/>
          </a:xfrm>
          <a:custGeom>
            <a:avLst/>
            <a:gdLst/>
            <a:ahLst/>
            <a:cxnLst/>
            <a:rect l="l" t="t" r="r" b="b"/>
            <a:pathLst>
              <a:path w="1288414" h="198120">
                <a:moveTo>
                  <a:pt x="1288057" y="198028"/>
                </a:moveTo>
                <a:lnTo>
                  <a:pt x="534981" y="0"/>
                </a:lnTo>
                <a:lnTo>
                  <a:pt x="0" y="14161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02273" y="4820488"/>
            <a:ext cx="920750" cy="245745"/>
          </a:xfrm>
          <a:custGeom>
            <a:avLst/>
            <a:gdLst/>
            <a:ahLst/>
            <a:cxnLst/>
            <a:rect l="l" t="t" r="r" b="b"/>
            <a:pathLst>
              <a:path w="920750" h="245745">
                <a:moveTo>
                  <a:pt x="0" y="245242"/>
                </a:moveTo>
                <a:lnTo>
                  <a:pt x="920483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315492" y="5197587"/>
            <a:ext cx="1040765" cy="397510"/>
          </a:xfrm>
          <a:custGeom>
            <a:avLst/>
            <a:gdLst/>
            <a:ahLst/>
            <a:cxnLst/>
            <a:rect l="l" t="t" r="r" b="b"/>
            <a:pathLst>
              <a:path w="1040764" h="397510">
                <a:moveTo>
                  <a:pt x="94274" y="249814"/>
                </a:moveTo>
                <a:lnTo>
                  <a:pt x="0" y="212445"/>
                </a:lnTo>
                <a:lnTo>
                  <a:pt x="0" y="359816"/>
                </a:lnTo>
                <a:lnTo>
                  <a:pt x="94274" y="397184"/>
                </a:lnTo>
                <a:lnTo>
                  <a:pt x="94274" y="249814"/>
                </a:lnTo>
                <a:lnTo>
                  <a:pt x="1040678" y="0"/>
                </a:lnTo>
                <a:lnTo>
                  <a:pt x="1040678" y="147370"/>
                </a:lnTo>
                <a:lnTo>
                  <a:pt x="94274" y="397184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949177" y="4889617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0"/>
                </a:moveTo>
                <a:lnTo>
                  <a:pt x="0" y="146761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136053" y="4889647"/>
            <a:ext cx="1984375" cy="520700"/>
          </a:xfrm>
          <a:custGeom>
            <a:avLst/>
            <a:gdLst/>
            <a:ahLst/>
            <a:cxnLst/>
            <a:rect l="l" t="t" r="r" b="b"/>
            <a:pathLst>
              <a:path w="1984375" h="520700">
                <a:moveTo>
                  <a:pt x="1179438" y="520385"/>
                </a:moveTo>
                <a:lnTo>
                  <a:pt x="1984293" y="307939"/>
                </a:lnTo>
                <a:lnTo>
                  <a:pt x="813124" y="0"/>
                </a:lnTo>
                <a:lnTo>
                  <a:pt x="0" y="21518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251411" y="6736400"/>
            <a:ext cx="248920" cy="0"/>
          </a:xfrm>
          <a:custGeom>
            <a:avLst/>
            <a:gdLst/>
            <a:ahLst/>
            <a:cxnLst/>
            <a:rect l="l" t="t" r="r" b="b"/>
            <a:pathLst>
              <a:path w="248920">
                <a:moveTo>
                  <a:pt x="248351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363059" y="6736400"/>
            <a:ext cx="143510" cy="212090"/>
          </a:xfrm>
          <a:custGeom>
            <a:avLst/>
            <a:gdLst/>
            <a:ahLst/>
            <a:cxnLst/>
            <a:rect l="l" t="t" r="r" b="b"/>
            <a:pathLst>
              <a:path w="143510" h="212090">
                <a:moveTo>
                  <a:pt x="143103" y="0"/>
                </a:moveTo>
                <a:lnTo>
                  <a:pt x="143103" y="211683"/>
                </a:lnTo>
                <a:lnTo>
                  <a:pt x="0" y="211683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11</a:t>
            </a:fld>
            <a:endParaRPr spc="5" dirty="0"/>
          </a:p>
        </p:txBody>
      </p:sp>
      <p:pic>
        <p:nvPicPr>
          <p:cNvPr id="101" name="100 Imagen" descr="09 R Metalica.png"/>
          <p:cNvPicPr>
            <a:picLocks noChangeAspect="1"/>
          </p:cNvPicPr>
          <p:nvPr/>
        </p:nvPicPr>
        <p:blipFill rotWithShape="1">
          <a:blip r:embed="rId4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59971" y="1028786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17"/>
                </a:moveTo>
                <a:lnTo>
                  <a:pt x="540008" y="177117"/>
                </a:lnTo>
                <a:lnTo>
                  <a:pt x="540008" y="0"/>
                </a:lnTo>
                <a:lnTo>
                  <a:pt x="0" y="0"/>
                </a:lnTo>
                <a:lnTo>
                  <a:pt x="0" y="177117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984" y="1028783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09783" y="7468535"/>
            <a:ext cx="2448560" cy="492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2600" marR="5080" indent="-470534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baseline="27777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30kg/m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500" baseline="27777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47285" y="458754"/>
            <a:ext cx="6809105" cy="6482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4650" indent="-36258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into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different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600">
              <a:latin typeface="Times New Roman"/>
              <a:cs typeface="Times New Roman"/>
            </a:endParaRPr>
          </a:p>
          <a:p>
            <a:pPr marL="374650" algn="just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 marL="374650" marR="506730">
              <a:lnSpc>
                <a:spcPct val="100000"/>
              </a:lnSpc>
              <a:spcBef>
                <a:spcPts val="160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FTD(Full-Telescope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Design-Styl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Box):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legs.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"/>
              </a:spcBef>
            </a:pPr>
            <a:endParaRPr sz="1450">
              <a:latin typeface="Times New Roman"/>
              <a:cs typeface="Times New Roman"/>
            </a:endParaRPr>
          </a:p>
          <a:p>
            <a:pPr marL="374650" algn="just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style,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pleas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refer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page8--9.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"/>
              </a:spcBef>
            </a:pPr>
            <a:endParaRPr sz="1350">
              <a:latin typeface="Times New Roman"/>
              <a:cs typeface="Times New Roman"/>
            </a:endParaRPr>
          </a:p>
          <a:p>
            <a:pPr marL="374650" algn="just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/>
              <a:cs typeface="Times New Roman"/>
            </a:endParaRPr>
          </a:p>
          <a:p>
            <a:pPr marL="374650" marR="581660" algn="just">
              <a:lnSpc>
                <a:spcPct val="134600"/>
              </a:lnSpc>
            </a:pP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Cushion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protec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dropping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transportation,</a:t>
            </a:r>
            <a:r>
              <a:rPr sz="13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knocking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5" dirty="0">
                <a:solidFill>
                  <a:srgbClr val="231F20"/>
                </a:solidFill>
                <a:latin typeface="Arial"/>
                <a:cs typeface="Arial"/>
              </a:rPr>
              <a:t>etc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thicknes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EP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mm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EP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shoul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whil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bi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ga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existe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between</a:t>
            </a:r>
            <a:r>
              <a:rPr sz="13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374650" marR="488315">
              <a:lnSpc>
                <a:spcPct val="134600"/>
              </a:lnSpc>
            </a:pP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Corner/Sheet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3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protec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strengthen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four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angle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six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surfaces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374650" marR="570865">
              <a:lnSpc>
                <a:spcPct val="134600"/>
              </a:lnSpc>
            </a:pP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Film: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cushion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betwee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3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top/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leg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inne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a-</a:t>
            </a:r>
            <a:r>
              <a:rPr sz="13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brasion.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4650" algn="just">
              <a:lnSpc>
                <a:spcPct val="100000"/>
              </a:lnSpc>
              <a:spcBef>
                <a:spcPts val="1145"/>
              </a:spcBef>
            </a:pP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Bag:</a:t>
            </a:r>
            <a:r>
              <a:rPr sz="13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231F20"/>
                </a:solidFill>
                <a:latin typeface="Arial"/>
                <a:cs typeface="Arial"/>
              </a:rPr>
              <a:t>“Tool</a:t>
            </a:r>
            <a:r>
              <a:rPr sz="13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/>
                <a:cs typeface="Arial"/>
              </a:rPr>
              <a:t>Kit”.</a:t>
            </a:r>
            <a:endParaRPr sz="1300">
              <a:latin typeface="Arial"/>
              <a:cs typeface="Arial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12</a:t>
            </a:fld>
            <a:endParaRPr spc="5" dirty="0"/>
          </a:p>
        </p:txBody>
      </p:sp>
      <p:pic>
        <p:nvPicPr>
          <p:cNvPr id="28" name="2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57511" y="2104690"/>
            <a:ext cx="1100455" cy="793750"/>
          </a:xfrm>
          <a:custGeom>
            <a:avLst/>
            <a:gdLst/>
            <a:ahLst/>
            <a:cxnLst/>
            <a:rect l="l" t="t" r="r" b="b"/>
            <a:pathLst>
              <a:path w="1100454" h="793750">
                <a:moveTo>
                  <a:pt x="478419" y="618317"/>
                </a:moveTo>
                <a:lnTo>
                  <a:pt x="284902" y="618317"/>
                </a:lnTo>
                <a:lnTo>
                  <a:pt x="290680" y="622224"/>
                </a:lnTo>
                <a:lnTo>
                  <a:pt x="351946" y="644651"/>
                </a:lnTo>
                <a:lnTo>
                  <a:pt x="713271" y="723625"/>
                </a:lnTo>
                <a:lnTo>
                  <a:pt x="876312" y="761309"/>
                </a:lnTo>
                <a:lnTo>
                  <a:pt x="1008798" y="790467"/>
                </a:lnTo>
                <a:lnTo>
                  <a:pt x="1017916" y="792267"/>
                </a:lnTo>
                <a:lnTo>
                  <a:pt x="1022399" y="792967"/>
                </a:lnTo>
                <a:lnTo>
                  <a:pt x="1029745" y="793272"/>
                </a:lnTo>
                <a:lnTo>
                  <a:pt x="1028890" y="776176"/>
                </a:lnTo>
                <a:lnTo>
                  <a:pt x="1030063" y="759882"/>
                </a:lnTo>
                <a:lnTo>
                  <a:pt x="1029743" y="742974"/>
                </a:lnTo>
                <a:lnTo>
                  <a:pt x="1025917" y="735045"/>
                </a:lnTo>
                <a:lnTo>
                  <a:pt x="1011150" y="732235"/>
                </a:lnTo>
                <a:lnTo>
                  <a:pt x="993508" y="728614"/>
                </a:lnTo>
                <a:lnTo>
                  <a:pt x="978268" y="725261"/>
                </a:lnTo>
                <a:lnTo>
                  <a:pt x="970708" y="723253"/>
                </a:lnTo>
                <a:lnTo>
                  <a:pt x="962982" y="721297"/>
                </a:lnTo>
                <a:lnTo>
                  <a:pt x="901874" y="707783"/>
                </a:lnTo>
                <a:lnTo>
                  <a:pt x="893627" y="706045"/>
                </a:lnTo>
                <a:lnTo>
                  <a:pt x="813596" y="690411"/>
                </a:lnTo>
                <a:lnTo>
                  <a:pt x="670968" y="659544"/>
                </a:lnTo>
                <a:lnTo>
                  <a:pt x="657810" y="656828"/>
                </a:lnTo>
                <a:lnTo>
                  <a:pt x="645471" y="654453"/>
                </a:lnTo>
                <a:lnTo>
                  <a:pt x="568266" y="637889"/>
                </a:lnTo>
                <a:lnTo>
                  <a:pt x="556266" y="635103"/>
                </a:lnTo>
                <a:lnTo>
                  <a:pt x="549594" y="633360"/>
                </a:lnTo>
                <a:lnTo>
                  <a:pt x="542002" y="631591"/>
                </a:lnTo>
                <a:lnTo>
                  <a:pt x="478419" y="618317"/>
                </a:lnTo>
                <a:close/>
              </a:path>
              <a:path w="1100454" h="793750">
                <a:moveTo>
                  <a:pt x="285162" y="618957"/>
                </a:moveTo>
                <a:lnTo>
                  <a:pt x="280449" y="618957"/>
                </a:lnTo>
                <a:lnTo>
                  <a:pt x="285582" y="619993"/>
                </a:lnTo>
                <a:lnTo>
                  <a:pt x="285162" y="618957"/>
                </a:lnTo>
                <a:close/>
              </a:path>
              <a:path w="1100454" h="793750">
                <a:moveTo>
                  <a:pt x="0" y="2346"/>
                </a:moveTo>
                <a:lnTo>
                  <a:pt x="2581" y="6522"/>
                </a:lnTo>
                <a:lnTo>
                  <a:pt x="8906" y="17282"/>
                </a:lnTo>
                <a:lnTo>
                  <a:pt x="8894" y="17434"/>
                </a:lnTo>
                <a:lnTo>
                  <a:pt x="10641" y="21327"/>
                </a:lnTo>
                <a:lnTo>
                  <a:pt x="14684" y="31235"/>
                </a:lnTo>
                <a:lnTo>
                  <a:pt x="20169" y="46492"/>
                </a:lnTo>
                <a:lnTo>
                  <a:pt x="26233" y="66407"/>
                </a:lnTo>
                <a:lnTo>
                  <a:pt x="29852" y="77796"/>
                </a:lnTo>
                <a:lnTo>
                  <a:pt x="33809" y="88265"/>
                </a:lnTo>
                <a:lnTo>
                  <a:pt x="39026" y="100667"/>
                </a:lnTo>
                <a:lnTo>
                  <a:pt x="42370" y="114258"/>
                </a:lnTo>
                <a:lnTo>
                  <a:pt x="45284" y="128048"/>
                </a:lnTo>
                <a:lnTo>
                  <a:pt x="48238" y="138361"/>
                </a:lnTo>
                <a:lnTo>
                  <a:pt x="51267" y="149254"/>
                </a:lnTo>
                <a:lnTo>
                  <a:pt x="54873" y="164001"/>
                </a:lnTo>
                <a:lnTo>
                  <a:pt x="58369" y="178865"/>
                </a:lnTo>
                <a:lnTo>
                  <a:pt x="61065" y="190109"/>
                </a:lnTo>
                <a:lnTo>
                  <a:pt x="68543" y="243115"/>
                </a:lnTo>
                <a:lnTo>
                  <a:pt x="69396" y="254670"/>
                </a:lnTo>
                <a:lnTo>
                  <a:pt x="70682" y="271473"/>
                </a:lnTo>
                <a:lnTo>
                  <a:pt x="88268" y="310761"/>
                </a:lnTo>
                <a:lnTo>
                  <a:pt x="89309" y="310913"/>
                </a:lnTo>
                <a:lnTo>
                  <a:pt x="91002" y="311281"/>
                </a:lnTo>
                <a:lnTo>
                  <a:pt x="93800" y="311995"/>
                </a:lnTo>
                <a:lnTo>
                  <a:pt x="98154" y="313187"/>
                </a:lnTo>
                <a:lnTo>
                  <a:pt x="243134" y="355446"/>
                </a:lnTo>
                <a:lnTo>
                  <a:pt x="244921" y="364992"/>
                </a:lnTo>
                <a:lnTo>
                  <a:pt x="248303" y="380451"/>
                </a:lnTo>
                <a:lnTo>
                  <a:pt x="252815" y="396547"/>
                </a:lnTo>
                <a:lnTo>
                  <a:pt x="254082" y="400718"/>
                </a:lnTo>
                <a:lnTo>
                  <a:pt x="255255" y="405505"/>
                </a:lnTo>
                <a:lnTo>
                  <a:pt x="262152" y="450640"/>
                </a:lnTo>
                <a:lnTo>
                  <a:pt x="269129" y="502681"/>
                </a:lnTo>
                <a:lnTo>
                  <a:pt x="272650" y="542579"/>
                </a:lnTo>
                <a:lnTo>
                  <a:pt x="276962" y="594187"/>
                </a:lnTo>
                <a:lnTo>
                  <a:pt x="278093" y="611946"/>
                </a:lnTo>
                <a:lnTo>
                  <a:pt x="277925" y="619719"/>
                </a:lnTo>
                <a:lnTo>
                  <a:pt x="280449" y="618957"/>
                </a:lnTo>
                <a:lnTo>
                  <a:pt x="285162" y="618957"/>
                </a:lnTo>
                <a:lnTo>
                  <a:pt x="284902" y="618317"/>
                </a:lnTo>
                <a:lnTo>
                  <a:pt x="478419" y="618317"/>
                </a:lnTo>
                <a:lnTo>
                  <a:pt x="439821" y="610247"/>
                </a:lnTo>
                <a:lnTo>
                  <a:pt x="430829" y="608152"/>
                </a:lnTo>
                <a:lnTo>
                  <a:pt x="424175" y="606899"/>
                </a:lnTo>
                <a:lnTo>
                  <a:pt x="363723" y="596585"/>
                </a:lnTo>
                <a:lnTo>
                  <a:pt x="530513" y="408706"/>
                </a:lnTo>
                <a:lnTo>
                  <a:pt x="891406" y="408706"/>
                </a:lnTo>
                <a:lnTo>
                  <a:pt x="605073" y="385654"/>
                </a:lnTo>
                <a:lnTo>
                  <a:pt x="567485" y="373471"/>
                </a:lnTo>
                <a:lnTo>
                  <a:pt x="568369" y="368747"/>
                </a:lnTo>
                <a:lnTo>
                  <a:pt x="569192" y="364022"/>
                </a:lnTo>
                <a:lnTo>
                  <a:pt x="568735" y="349575"/>
                </a:lnTo>
                <a:lnTo>
                  <a:pt x="565809" y="314157"/>
                </a:lnTo>
                <a:lnTo>
                  <a:pt x="558829" y="196900"/>
                </a:lnTo>
                <a:lnTo>
                  <a:pt x="1099398" y="196900"/>
                </a:lnTo>
                <a:lnTo>
                  <a:pt x="1099849" y="190804"/>
                </a:lnTo>
                <a:lnTo>
                  <a:pt x="1065559" y="189433"/>
                </a:lnTo>
                <a:lnTo>
                  <a:pt x="689619" y="166085"/>
                </a:lnTo>
                <a:lnTo>
                  <a:pt x="555415" y="155996"/>
                </a:lnTo>
                <a:lnTo>
                  <a:pt x="555629" y="153070"/>
                </a:lnTo>
                <a:lnTo>
                  <a:pt x="553190" y="109148"/>
                </a:lnTo>
                <a:lnTo>
                  <a:pt x="552611" y="100492"/>
                </a:lnTo>
                <a:lnTo>
                  <a:pt x="553007" y="94670"/>
                </a:lnTo>
                <a:lnTo>
                  <a:pt x="553464" y="88849"/>
                </a:lnTo>
                <a:lnTo>
                  <a:pt x="553891" y="83210"/>
                </a:lnTo>
                <a:lnTo>
                  <a:pt x="551300" y="77723"/>
                </a:lnTo>
                <a:lnTo>
                  <a:pt x="548771" y="72298"/>
                </a:lnTo>
                <a:lnTo>
                  <a:pt x="548405" y="66964"/>
                </a:lnTo>
                <a:lnTo>
                  <a:pt x="548070" y="64800"/>
                </a:lnTo>
                <a:lnTo>
                  <a:pt x="547765" y="62636"/>
                </a:lnTo>
                <a:lnTo>
                  <a:pt x="547551" y="51846"/>
                </a:lnTo>
                <a:lnTo>
                  <a:pt x="547551" y="45232"/>
                </a:lnTo>
                <a:lnTo>
                  <a:pt x="552794" y="44256"/>
                </a:lnTo>
                <a:lnTo>
                  <a:pt x="615735" y="43830"/>
                </a:lnTo>
                <a:lnTo>
                  <a:pt x="1020748" y="38358"/>
                </a:lnTo>
                <a:lnTo>
                  <a:pt x="1091375" y="38099"/>
                </a:lnTo>
                <a:lnTo>
                  <a:pt x="1093418" y="38069"/>
                </a:lnTo>
                <a:lnTo>
                  <a:pt x="1094850" y="36575"/>
                </a:lnTo>
                <a:lnTo>
                  <a:pt x="1094614" y="14813"/>
                </a:lnTo>
                <a:lnTo>
                  <a:pt x="380558" y="14813"/>
                </a:lnTo>
                <a:lnTo>
                  <a:pt x="235872" y="14081"/>
                </a:lnTo>
                <a:lnTo>
                  <a:pt x="72454" y="8665"/>
                </a:lnTo>
                <a:lnTo>
                  <a:pt x="60041" y="7672"/>
                </a:lnTo>
                <a:lnTo>
                  <a:pt x="5903" y="2682"/>
                </a:lnTo>
                <a:lnTo>
                  <a:pt x="0" y="2346"/>
                </a:lnTo>
                <a:close/>
              </a:path>
              <a:path w="1100454" h="793750">
                <a:moveTo>
                  <a:pt x="891406" y="408706"/>
                </a:moveTo>
                <a:lnTo>
                  <a:pt x="530513" y="408706"/>
                </a:lnTo>
                <a:lnTo>
                  <a:pt x="648227" y="422727"/>
                </a:lnTo>
                <a:lnTo>
                  <a:pt x="1040442" y="453667"/>
                </a:lnTo>
                <a:lnTo>
                  <a:pt x="1046773" y="453896"/>
                </a:lnTo>
                <a:lnTo>
                  <a:pt x="1049102" y="453730"/>
                </a:lnTo>
                <a:lnTo>
                  <a:pt x="1049218" y="446862"/>
                </a:lnTo>
                <a:lnTo>
                  <a:pt x="1049200" y="442275"/>
                </a:lnTo>
                <a:lnTo>
                  <a:pt x="1049008" y="421203"/>
                </a:lnTo>
                <a:lnTo>
                  <a:pt x="891406" y="408706"/>
                </a:lnTo>
                <a:close/>
              </a:path>
              <a:path w="1100454" h="793750">
                <a:moveTo>
                  <a:pt x="1099398" y="196900"/>
                </a:moveTo>
                <a:lnTo>
                  <a:pt x="558829" y="196900"/>
                </a:lnTo>
                <a:lnTo>
                  <a:pt x="663223" y="206227"/>
                </a:lnTo>
                <a:lnTo>
                  <a:pt x="1093722" y="238018"/>
                </a:lnTo>
                <a:lnTo>
                  <a:pt x="1095582" y="238140"/>
                </a:lnTo>
                <a:lnTo>
                  <a:pt x="1096435" y="236981"/>
                </a:lnTo>
                <a:lnTo>
                  <a:pt x="1099398" y="196900"/>
                </a:lnTo>
                <a:close/>
              </a:path>
              <a:path w="1100454" h="793750">
                <a:moveTo>
                  <a:pt x="536060" y="7894"/>
                </a:moveTo>
                <a:lnTo>
                  <a:pt x="468646" y="11701"/>
                </a:lnTo>
                <a:lnTo>
                  <a:pt x="380558" y="14813"/>
                </a:lnTo>
                <a:lnTo>
                  <a:pt x="1094614" y="14813"/>
                </a:lnTo>
                <a:lnTo>
                  <a:pt x="1094547" y="8588"/>
                </a:lnTo>
                <a:lnTo>
                  <a:pt x="557460" y="8588"/>
                </a:lnTo>
                <a:lnTo>
                  <a:pt x="536060" y="7894"/>
                </a:lnTo>
                <a:close/>
              </a:path>
              <a:path w="1100454" h="793750">
                <a:moveTo>
                  <a:pt x="568247" y="8016"/>
                </a:moveTo>
                <a:lnTo>
                  <a:pt x="563879" y="8509"/>
                </a:lnTo>
                <a:lnTo>
                  <a:pt x="557460" y="8588"/>
                </a:lnTo>
                <a:lnTo>
                  <a:pt x="1094547" y="8588"/>
                </a:lnTo>
                <a:lnTo>
                  <a:pt x="1094542" y="8107"/>
                </a:lnTo>
                <a:lnTo>
                  <a:pt x="584798" y="8107"/>
                </a:lnTo>
                <a:lnTo>
                  <a:pt x="568247" y="8016"/>
                </a:lnTo>
                <a:close/>
              </a:path>
              <a:path w="1100454" h="793750">
                <a:moveTo>
                  <a:pt x="1094454" y="0"/>
                </a:moveTo>
                <a:lnTo>
                  <a:pt x="969760" y="518"/>
                </a:lnTo>
                <a:lnTo>
                  <a:pt x="895054" y="1798"/>
                </a:lnTo>
                <a:lnTo>
                  <a:pt x="816659" y="4053"/>
                </a:lnTo>
                <a:lnTo>
                  <a:pt x="737015" y="4632"/>
                </a:lnTo>
                <a:lnTo>
                  <a:pt x="584798" y="8107"/>
                </a:lnTo>
                <a:lnTo>
                  <a:pt x="1094542" y="8107"/>
                </a:lnTo>
                <a:lnTo>
                  <a:pt x="1094454" y="0"/>
                </a:lnTo>
                <a:close/>
              </a:path>
            </a:pathLst>
          </a:custGeom>
          <a:solidFill>
            <a:srgbClr val="754C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57511" y="2104690"/>
            <a:ext cx="1100455" cy="793750"/>
          </a:xfrm>
          <a:custGeom>
            <a:avLst/>
            <a:gdLst/>
            <a:ahLst/>
            <a:cxnLst/>
            <a:rect l="l" t="t" r="r" b="b"/>
            <a:pathLst>
              <a:path w="1100454" h="793750">
                <a:moveTo>
                  <a:pt x="8894" y="17434"/>
                </a:moveTo>
                <a:lnTo>
                  <a:pt x="8906" y="17282"/>
                </a:lnTo>
                <a:lnTo>
                  <a:pt x="2581" y="6522"/>
                </a:lnTo>
                <a:lnTo>
                  <a:pt x="0" y="2346"/>
                </a:lnTo>
                <a:lnTo>
                  <a:pt x="5903" y="2682"/>
                </a:lnTo>
                <a:lnTo>
                  <a:pt x="13351" y="3319"/>
                </a:lnTo>
                <a:lnTo>
                  <a:pt x="27109" y="4618"/>
                </a:lnTo>
                <a:lnTo>
                  <a:pt x="43799" y="6196"/>
                </a:lnTo>
                <a:lnTo>
                  <a:pt x="60041" y="7672"/>
                </a:lnTo>
                <a:lnTo>
                  <a:pt x="151637" y="11429"/>
                </a:lnTo>
                <a:lnTo>
                  <a:pt x="235872" y="14081"/>
                </a:lnTo>
                <a:lnTo>
                  <a:pt x="314788" y="14630"/>
                </a:lnTo>
                <a:lnTo>
                  <a:pt x="380558" y="14813"/>
                </a:lnTo>
                <a:lnTo>
                  <a:pt x="408473" y="13730"/>
                </a:lnTo>
                <a:lnTo>
                  <a:pt x="422945" y="13176"/>
                </a:lnTo>
                <a:lnTo>
                  <a:pt x="428819" y="12967"/>
                </a:lnTo>
                <a:lnTo>
                  <a:pt x="440060" y="12619"/>
                </a:lnTo>
                <a:lnTo>
                  <a:pt x="457322" y="12036"/>
                </a:lnTo>
                <a:lnTo>
                  <a:pt x="468646" y="11701"/>
                </a:lnTo>
                <a:lnTo>
                  <a:pt x="536060" y="7894"/>
                </a:lnTo>
                <a:lnTo>
                  <a:pt x="557460" y="8588"/>
                </a:lnTo>
                <a:lnTo>
                  <a:pt x="563879" y="8509"/>
                </a:lnTo>
                <a:lnTo>
                  <a:pt x="568247" y="8016"/>
                </a:lnTo>
                <a:lnTo>
                  <a:pt x="584798" y="8107"/>
                </a:lnTo>
                <a:lnTo>
                  <a:pt x="660602" y="6522"/>
                </a:lnTo>
                <a:lnTo>
                  <a:pt x="737015" y="4632"/>
                </a:lnTo>
                <a:lnTo>
                  <a:pt x="816659" y="4053"/>
                </a:lnTo>
                <a:lnTo>
                  <a:pt x="895054" y="1798"/>
                </a:lnTo>
                <a:lnTo>
                  <a:pt x="969760" y="518"/>
                </a:lnTo>
                <a:lnTo>
                  <a:pt x="1026392" y="487"/>
                </a:lnTo>
                <a:lnTo>
                  <a:pt x="1094454" y="0"/>
                </a:lnTo>
                <a:lnTo>
                  <a:pt x="1094850" y="36575"/>
                </a:lnTo>
                <a:lnTo>
                  <a:pt x="1093418" y="38069"/>
                </a:lnTo>
                <a:lnTo>
                  <a:pt x="1052444" y="38260"/>
                </a:lnTo>
                <a:lnTo>
                  <a:pt x="1020748" y="38358"/>
                </a:lnTo>
                <a:lnTo>
                  <a:pt x="913982" y="39136"/>
                </a:lnTo>
                <a:lnTo>
                  <a:pt x="794287" y="40568"/>
                </a:lnTo>
                <a:lnTo>
                  <a:pt x="697300" y="42031"/>
                </a:lnTo>
                <a:lnTo>
                  <a:pt x="615735" y="43830"/>
                </a:lnTo>
                <a:lnTo>
                  <a:pt x="552794" y="44256"/>
                </a:lnTo>
                <a:lnTo>
                  <a:pt x="547551" y="45232"/>
                </a:lnTo>
                <a:lnTo>
                  <a:pt x="547551" y="48554"/>
                </a:lnTo>
                <a:lnTo>
                  <a:pt x="547551" y="51846"/>
                </a:lnTo>
                <a:lnTo>
                  <a:pt x="547765" y="62636"/>
                </a:lnTo>
                <a:lnTo>
                  <a:pt x="548070" y="64800"/>
                </a:lnTo>
                <a:lnTo>
                  <a:pt x="548405" y="66964"/>
                </a:lnTo>
                <a:lnTo>
                  <a:pt x="548771" y="72298"/>
                </a:lnTo>
                <a:lnTo>
                  <a:pt x="551300" y="77723"/>
                </a:lnTo>
                <a:lnTo>
                  <a:pt x="553891" y="83210"/>
                </a:lnTo>
                <a:lnTo>
                  <a:pt x="553464" y="88849"/>
                </a:lnTo>
                <a:lnTo>
                  <a:pt x="553007" y="94670"/>
                </a:lnTo>
                <a:lnTo>
                  <a:pt x="552611" y="100492"/>
                </a:lnTo>
                <a:lnTo>
                  <a:pt x="553190" y="109148"/>
                </a:lnTo>
                <a:lnTo>
                  <a:pt x="555629" y="153070"/>
                </a:lnTo>
                <a:lnTo>
                  <a:pt x="555415" y="155996"/>
                </a:lnTo>
                <a:lnTo>
                  <a:pt x="689619" y="166085"/>
                </a:lnTo>
                <a:lnTo>
                  <a:pt x="1065559" y="189433"/>
                </a:lnTo>
                <a:lnTo>
                  <a:pt x="1099849" y="190804"/>
                </a:lnTo>
                <a:lnTo>
                  <a:pt x="1096435" y="236981"/>
                </a:lnTo>
                <a:lnTo>
                  <a:pt x="1095582" y="238140"/>
                </a:lnTo>
                <a:lnTo>
                  <a:pt x="1093722" y="238018"/>
                </a:lnTo>
                <a:lnTo>
                  <a:pt x="1090350" y="237763"/>
                </a:lnTo>
                <a:lnTo>
                  <a:pt x="1048237" y="234641"/>
                </a:lnTo>
                <a:lnTo>
                  <a:pt x="999915" y="231070"/>
                </a:lnTo>
                <a:lnTo>
                  <a:pt x="941383" y="226749"/>
                </a:lnTo>
                <a:lnTo>
                  <a:pt x="877775" y="222054"/>
                </a:lnTo>
                <a:lnTo>
                  <a:pt x="814223" y="217365"/>
                </a:lnTo>
                <a:lnTo>
                  <a:pt x="755859" y="213059"/>
                </a:lnTo>
                <a:lnTo>
                  <a:pt x="707816" y="209516"/>
                </a:lnTo>
                <a:lnTo>
                  <a:pt x="666331" y="206456"/>
                </a:lnTo>
                <a:lnTo>
                  <a:pt x="663223" y="206227"/>
                </a:lnTo>
                <a:lnTo>
                  <a:pt x="558829" y="196900"/>
                </a:lnTo>
                <a:lnTo>
                  <a:pt x="565809" y="314157"/>
                </a:lnTo>
                <a:lnTo>
                  <a:pt x="568735" y="349575"/>
                </a:lnTo>
                <a:lnTo>
                  <a:pt x="569192" y="364022"/>
                </a:lnTo>
                <a:lnTo>
                  <a:pt x="568369" y="368747"/>
                </a:lnTo>
                <a:lnTo>
                  <a:pt x="567485" y="373471"/>
                </a:lnTo>
                <a:lnTo>
                  <a:pt x="605073" y="385654"/>
                </a:lnTo>
                <a:lnTo>
                  <a:pt x="657465" y="390146"/>
                </a:lnTo>
                <a:lnTo>
                  <a:pt x="706181" y="394044"/>
                </a:lnTo>
                <a:lnTo>
                  <a:pt x="722568" y="395318"/>
                </a:lnTo>
                <a:lnTo>
                  <a:pt x="1049008" y="421203"/>
                </a:lnTo>
                <a:lnTo>
                  <a:pt x="1049233" y="445977"/>
                </a:lnTo>
                <a:lnTo>
                  <a:pt x="1049102" y="453730"/>
                </a:lnTo>
                <a:lnTo>
                  <a:pt x="1046773" y="453896"/>
                </a:lnTo>
                <a:lnTo>
                  <a:pt x="1002959" y="451121"/>
                </a:lnTo>
                <a:lnTo>
                  <a:pt x="949337" y="446862"/>
                </a:lnTo>
                <a:lnTo>
                  <a:pt x="894483" y="442275"/>
                </a:lnTo>
                <a:lnTo>
                  <a:pt x="853305" y="438742"/>
                </a:lnTo>
                <a:lnTo>
                  <a:pt x="840812" y="437655"/>
                </a:lnTo>
                <a:lnTo>
                  <a:pt x="648227" y="422727"/>
                </a:lnTo>
                <a:lnTo>
                  <a:pt x="530513" y="408706"/>
                </a:lnTo>
                <a:lnTo>
                  <a:pt x="460531" y="487710"/>
                </a:lnTo>
                <a:lnTo>
                  <a:pt x="418133" y="535594"/>
                </a:lnTo>
                <a:lnTo>
                  <a:pt x="363723" y="596585"/>
                </a:lnTo>
                <a:lnTo>
                  <a:pt x="412244" y="604816"/>
                </a:lnTo>
                <a:lnTo>
                  <a:pt x="439821" y="610247"/>
                </a:lnTo>
                <a:lnTo>
                  <a:pt x="450228" y="612476"/>
                </a:lnTo>
                <a:lnTo>
                  <a:pt x="464280" y="615403"/>
                </a:lnTo>
                <a:lnTo>
                  <a:pt x="480629" y="618772"/>
                </a:lnTo>
                <a:lnTo>
                  <a:pt x="497925" y="622330"/>
                </a:lnTo>
                <a:lnTo>
                  <a:pt x="514819" y="625822"/>
                </a:lnTo>
                <a:lnTo>
                  <a:pt x="529961" y="628994"/>
                </a:lnTo>
                <a:lnTo>
                  <a:pt x="542002" y="631591"/>
                </a:lnTo>
                <a:lnTo>
                  <a:pt x="549594" y="633360"/>
                </a:lnTo>
                <a:lnTo>
                  <a:pt x="556266" y="635103"/>
                </a:lnTo>
                <a:lnTo>
                  <a:pt x="568266" y="637889"/>
                </a:lnTo>
                <a:lnTo>
                  <a:pt x="618316" y="648787"/>
                </a:lnTo>
                <a:lnTo>
                  <a:pt x="657810" y="656828"/>
                </a:lnTo>
                <a:lnTo>
                  <a:pt x="670968" y="659544"/>
                </a:lnTo>
                <a:lnTo>
                  <a:pt x="722173" y="670400"/>
                </a:lnTo>
                <a:lnTo>
                  <a:pt x="762738" y="679240"/>
                </a:lnTo>
                <a:lnTo>
                  <a:pt x="806290" y="688797"/>
                </a:lnTo>
                <a:lnTo>
                  <a:pt x="813596" y="690411"/>
                </a:lnTo>
                <a:lnTo>
                  <a:pt x="820331" y="691767"/>
                </a:lnTo>
                <a:lnTo>
                  <a:pt x="833193" y="694291"/>
                </a:lnTo>
                <a:lnTo>
                  <a:pt x="849567" y="697481"/>
                </a:lnTo>
                <a:lnTo>
                  <a:pt x="866840" y="700837"/>
                </a:lnTo>
                <a:lnTo>
                  <a:pt x="882398" y="703859"/>
                </a:lnTo>
                <a:lnTo>
                  <a:pt x="893627" y="706045"/>
                </a:lnTo>
                <a:lnTo>
                  <a:pt x="932637" y="714453"/>
                </a:lnTo>
                <a:lnTo>
                  <a:pt x="970708" y="723253"/>
                </a:lnTo>
                <a:lnTo>
                  <a:pt x="978268" y="725261"/>
                </a:lnTo>
                <a:lnTo>
                  <a:pt x="993508" y="728614"/>
                </a:lnTo>
                <a:lnTo>
                  <a:pt x="1011150" y="732235"/>
                </a:lnTo>
                <a:lnTo>
                  <a:pt x="1025917" y="735045"/>
                </a:lnTo>
                <a:lnTo>
                  <a:pt x="1029743" y="742974"/>
                </a:lnTo>
                <a:lnTo>
                  <a:pt x="1030063" y="759882"/>
                </a:lnTo>
                <a:lnTo>
                  <a:pt x="1028890" y="776176"/>
                </a:lnTo>
                <a:lnTo>
                  <a:pt x="1029745" y="793272"/>
                </a:lnTo>
                <a:lnTo>
                  <a:pt x="1022399" y="792967"/>
                </a:lnTo>
                <a:lnTo>
                  <a:pt x="1017916" y="792267"/>
                </a:lnTo>
                <a:lnTo>
                  <a:pt x="980488" y="784453"/>
                </a:lnTo>
                <a:lnTo>
                  <a:pt x="927224" y="772719"/>
                </a:lnTo>
                <a:lnTo>
                  <a:pt x="884009" y="763043"/>
                </a:lnTo>
                <a:lnTo>
                  <a:pt x="713271" y="723625"/>
                </a:lnTo>
                <a:lnTo>
                  <a:pt x="351946" y="644651"/>
                </a:lnTo>
                <a:lnTo>
                  <a:pt x="308188" y="629655"/>
                </a:lnTo>
                <a:lnTo>
                  <a:pt x="284902" y="618317"/>
                </a:lnTo>
                <a:lnTo>
                  <a:pt x="285582" y="619993"/>
                </a:lnTo>
                <a:lnTo>
                  <a:pt x="280449" y="618957"/>
                </a:lnTo>
                <a:lnTo>
                  <a:pt x="277925" y="619719"/>
                </a:lnTo>
                <a:lnTo>
                  <a:pt x="278093" y="611946"/>
                </a:lnTo>
                <a:lnTo>
                  <a:pt x="277811" y="605889"/>
                </a:lnTo>
                <a:lnTo>
                  <a:pt x="274218" y="560796"/>
                </a:lnTo>
                <a:lnTo>
                  <a:pt x="269942" y="511786"/>
                </a:lnTo>
                <a:lnTo>
                  <a:pt x="265216" y="473379"/>
                </a:lnTo>
                <a:lnTo>
                  <a:pt x="259782" y="433475"/>
                </a:lnTo>
                <a:lnTo>
                  <a:pt x="252815" y="396547"/>
                </a:lnTo>
                <a:lnTo>
                  <a:pt x="248290" y="380406"/>
                </a:lnTo>
                <a:lnTo>
                  <a:pt x="244921" y="364992"/>
                </a:lnTo>
                <a:lnTo>
                  <a:pt x="243134" y="355446"/>
                </a:lnTo>
                <a:lnTo>
                  <a:pt x="210091" y="345770"/>
                </a:lnTo>
                <a:lnTo>
                  <a:pt x="159050" y="330833"/>
                </a:lnTo>
                <a:lnTo>
                  <a:pt x="113333" y="317517"/>
                </a:lnTo>
                <a:lnTo>
                  <a:pt x="88268" y="310761"/>
                </a:lnTo>
                <a:lnTo>
                  <a:pt x="74389" y="308366"/>
                </a:lnTo>
                <a:lnTo>
                  <a:pt x="73115" y="298917"/>
                </a:lnTo>
                <a:lnTo>
                  <a:pt x="72041" y="288047"/>
                </a:lnTo>
                <a:lnTo>
                  <a:pt x="70682" y="271473"/>
                </a:lnTo>
                <a:lnTo>
                  <a:pt x="69396" y="254670"/>
                </a:lnTo>
                <a:lnTo>
                  <a:pt x="68543" y="243115"/>
                </a:lnTo>
                <a:lnTo>
                  <a:pt x="65451" y="218307"/>
                </a:lnTo>
                <a:lnTo>
                  <a:pt x="63551" y="203783"/>
                </a:lnTo>
                <a:lnTo>
                  <a:pt x="62277" y="195673"/>
                </a:lnTo>
                <a:lnTo>
                  <a:pt x="61065" y="190109"/>
                </a:lnTo>
                <a:lnTo>
                  <a:pt x="58369" y="178865"/>
                </a:lnTo>
                <a:lnTo>
                  <a:pt x="54873" y="164001"/>
                </a:lnTo>
                <a:lnTo>
                  <a:pt x="51267" y="149254"/>
                </a:lnTo>
                <a:lnTo>
                  <a:pt x="48238" y="138361"/>
                </a:lnTo>
                <a:lnTo>
                  <a:pt x="45284" y="128048"/>
                </a:lnTo>
                <a:lnTo>
                  <a:pt x="42370" y="114258"/>
                </a:lnTo>
                <a:lnTo>
                  <a:pt x="39026" y="100667"/>
                </a:lnTo>
                <a:lnTo>
                  <a:pt x="33809" y="88265"/>
                </a:lnTo>
                <a:lnTo>
                  <a:pt x="29852" y="77796"/>
                </a:lnTo>
                <a:lnTo>
                  <a:pt x="26233" y="66407"/>
                </a:lnTo>
                <a:lnTo>
                  <a:pt x="20169" y="46492"/>
                </a:lnTo>
                <a:lnTo>
                  <a:pt x="14684" y="31235"/>
                </a:lnTo>
                <a:lnTo>
                  <a:pt x="10641" y="21327"/>
                </a:lnTo>
                <a:lnTo>
                  <a:pt x="8907" y="1746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99790" y="2140412"/>
            <a:ext cx="464820" cy="297180"/>
          </a:xfrm>
          <a:custGeom>
            <a:avLst/>
            <a:gdLst/>
            <a:ahLst/>
            <a:cxnLst/>
            <a:rect l="l" t="t" r="r" b="b"/>
            <a:pathLst>
              <a:path w="464819" h="297180">
                <a:moveTo>
                  <a:pt x="0" y="0"/>
                </a:moveTo>
                <a:lnTo>
                  <a:pt x="21159" y="41212"/>
                </a:lnTo>
                <a:lnTo>
                  <a:pt x="28106" y="67500"/>
                </a:lnTo>
                <a:lnTo>
                  <a:pt x="31352" y="80478"/>
                </a:lnTo>
                <a:lnTo>
                  <a:pt x="43274" y="127751"/>
                </a:lnTo>
                <a:lnTo>
                  <a:pt x="50669" y="166237"/>
                </a:lnTo>
                <a:lnTo>
                  <a:pt x="51808" y="178187"/>
                </a:lnTo>
                <a:lnTo>
                  <a:pt x="53444" y="193373"/>
                </a:lnTo>
                <a:lnTo>
                  <a:pt x="55259" y="209708"/>
                </a:lnTo>
                <a:lnTo>
                  <a:pt x="56942" y="225101"/>
                </a:lnTo>
                <a:lnTo>
                  <a:pt x="58176" y="237465"/>
                </a:lnTo>
                <a:lnTo>
                  <a:pt x="59506" y="257616"/>
                </a:lnTo>
                <a:lnTo>
                  <a:pt x="195833" y="296570"/>
                </a:lnTo>
                <a:lnTo>
                  <a:pt x="464734" y="12740"/>
                </a:lnTo>
                <a:lnTo>
                  <a:pt x="414009" y="10401"/>
                </a:lnTo>
                <a:lnTo>
                  <a:pt x="410186" y="10311"/>
                </a:lnTo>
                <a:lnTo>
                  <a:pt x="288630" y="9936"/>
                </a:lnTo>
                <a:lnTo>
                  <a:pt x="81927" y="1554"/>
                </a:lnTo>
                <a:lnTo>
                  <a:pt x="16169" y="1219"/>
                </a:lnTo>
                <a:lnTo>
                  <a:pt x="0" y="0"/>
                </a:lnTo>
                <a:close/>
              </a:path>
            </a:pathLst>
          </a:custGeom>
          <a:solidFill>
            <a:srgbClr val="754C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99790" y="2140412"/>
            <a:ext cx="464820" cy="297180"/>
          </a:xfrm>
          <a:custGeom>
            <a:avLst/>
            <a:gdLst/>
            <a:ahLst/>
            <a:cxnLst/>
            <a:rect l="l" t="t" r="r" b="b"/>
            <a:pathLst>
              <a:path w="464819" h="297180">
                <a:moveTo>
                  <a:pt x="464734" y="12740"/>
                </a:moveTo>
                <a:lnTo>
                  <a:pt x="421757" y="10721"/>
                </a:lnTo>
                <a:lnTo>
                  <a:pt x="288630" y="9936"/>
                </a:lnTo>
                <a:lnTo>
                  <a:pt x="172236" y="5425"/>
                </a:lnTo>
                <a:lnTo>
                  <a:pt x="81927" y="1554"/>
                </a:lnTo>
                <a:lnTo>
                  <a:pt x="16169" y="1219"/>
                </a:lnTo>
                <a:lnTo>
                  <a:pt x="0" y="0"/>
                </a:lnTo>
                <a:lnTo>
                  <a:pt x="21159" y="41212"/>
                </a:lnTo>
                <a:lnTo>
                  <a:pt x="28106" y="67500"/>
                </a:lnTo>
                <a:lnTo>
                  <a:pt x="31352" y="80478"/>
                </a:lnTo>
                <a:lnTo>
                  <a:pt x="43274" y="127751"/>
                </a:lnTo>
                <a:lnTo>
                  <a:pt x="50669" y="166237"/>
                </a:lnTo>
                <a:lnTo>
                  <a:pt x="51808" y="178187"/>
                </a:lnTo>
                <a:lnTo>
                  <a:pt x="53444" y="193373"/>
                </a:lnTo>
                <a:lnTo>
                  <a:pt x="55259" y="209708"/>
                </a:lnTo>
                <a:lnTo>
                  <a:pt x="56942" y="225101"/>
                </a:lnTo>
                <a:lnTo>
                  <a:pt x="58176" y="237465"/>
                </a:lnTo>
                <a:lnTo>
                  <a:pt x="59506" y="257616"/>
                </a:lnTo>
                <a:lnTo>
                  <a:pt x="195833" y="29657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43869" y="4124386"/>
            <a:ext cx="320675" cy="95885"/>
          </a:xfrm>
          <a:custGeom>
            <a:avLst/>
            <a:gdLst/>
            <a:ahLst/>
            <a:cxnLst/>
            <a:rect l="l" t="t" r="r" b="b"/>
            <a:pathLst>
              <a:path w="320675" h="95885">
                <a:moveTo>
                  <a:pt x="320680" y="0"/>
                </a:moveTo>
                <a:lnTo>
                  <a:pt x="314614" y="0"/>
                </a:lnTo>
                <a:lnTo>
                  <a:pt x="191719" y="91348"/>
                </a:lnTo>
                <a:lnTo>
                  <a:pt x="5516" y="91348"/>
                </a:lnTo>
                <a:lnTo>
                  <a:pt x="0" y="95463"/>
                </a:lnTo>
                <a:lnTo>
                  <a:pt x="192267" y="95463"/>
                </a:lnTo>
                <a:lnTo>
                  <a:pt x="320680" y="0"/>
                </a:lnTo>
                <a:close/>
              </a:path>
              <a:path w="320675" h="95885">
                <a:moveTo>
                  <a:pt x="4815" y="89855"/>
                </a:moveTo>
                <a:lnTo>
                  <a:pt x="190652" y="91348"/>
                </a:lnTo>
                <a:lnTo>
                  <a:pt x="191719" y="91348"/>
                </a:lnTo>
                <a:lnTo>
                  <a:pt x="4815" y="89855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66223" y="4412696"/>
            <a:ext cx="512445" cy="289560"/>
          </a:xfrm>
          <a:custGeom>
            <a:avLst/>
            <a:gdLst/>
            <a:ahLst/>
            <a:cxnLst/>
            <a:rect l="l" t="t" r="r" b="b"/>
            <a:pathLst>
              <a:path w="512444" h="289560">
                <a:moveTo>
                  <a:pt x="499954" y="0"/>
                </a:moveTo>
                <a:lnTo>
                  <a:pt x="0" y="287639"/>
                </a:lnTo>
                <a:lnTo>
                  <a:pt x="511908" y="289194"/>
                </a:lnTo>
                <a:lnTo>
                  <a:pt x="499954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74877" y="4412696"/>
            <a:ext cx="1972310" cy="793115"/>
          </a:xfrm>
          <a:custGeom>
            <a:avLst/>
            <a:gdLst/>
            <a:ahLst/>
            <a:cxnLst/>
            <a:rect l="l" t="t" r="r" b="b"/>
            <a:pathLst>
              <a:path w="1972310" h="793114">
                <a:moveTo>
                  <a:pt x="1971952" y="0"/>
                </a:moveTo>
                <a:lnTo>
                  <a:pt x="491301" y="0"/>
                </a:lnTo>
                <a:lnTo>
                  <a:pt x="0" y="282671"/>
                </a:lnTo>
                <a:lnTo>
                  <a:pt x="1478176" y="792601"/>
                </a:lnTo>
                <a:lnTo>
                  <a:pt x="1477871" y="289651"/>
                </a:lnTo>
                <a:lnTo>
                  <a:pt x="1971952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74877" y="4412696"/>
            <a:ext cx="1972310" cy="793115"/>
          </a:xfrm>
          <a:custGeom>
            <a:avLst/>
            <a:gdLst/>
            <a:ahLst/>
            <a:cxnLst/>
            <a:rect l="l" t="t" r="r" b="b"/>
            <a:pathLst>
              <a:path w="1972310" h="793114">
                <a:moveTo>
                  <a:pt x="1478176" y="792601"/>
                </a:moveTo>
                <a:lnTo>
                  <a:pt x="1477871" y="289651"/>
                </a:lnTo>
                <a:lnTo>
                  <a:pt x="1971952" y="0"/>
                </a:lnTo>
                <a:lnTo>
                  <a:pt x="491301" y="0"/>
                </a:lnTo>
                <a:lnTo>
                  <a:pt x="0" y="28267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22943" y="4412696"/>
            <a:ext cx="643255" cy="353695"/>
          </a:xfrm>
          <a:custGeom>
            <a:avLst/>
            <a:gdLst/>
            <a:ahLst/>
            <a:cxnLst/>
            <a:rect l="l" t="t" r="r" b="b"/>
            <a:pathLst>
              <a:path w="643255" h="353695">
                <a:moveTo>
                  <a:pt x="643234" y="0"/>
                </a:moveTo>
                <a:lnTo>
                  <a:pt x="441316" y="91653"/>
                </a:lnTo>
                <a:lnTo>
                  <a:pt x="0" y="353567"/>
                </a:lnTo>
                <a:lnTo>
                  <a:pt x="140552" y="289224"/>
                </a:lnTo>
                <a:lnTo>
                  <a:pt x="64323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22943" y="4412696"/>
            <a:ext cx="643255" cy="353695"/>
          </a:xfrm>
          <a:custGeom>
            <a:avLst/>
            <a:gdLst/>
            <a:ahLst/>
            <a:cxnLst/>
            <a:rect l="l" t="t" r="r" b="b"/>
            <a:pathLst>
              <a:path w="643255" h="353695">
                <a:moveTo>
                  <a:pt x="0" y="353567"/>
                </a:moveTo>
                <a:lnTo>
                  <a:pt x="441316" y="91653"/>
                </a:lnTo>
                <a:lnTo>
                  <a:pt x="643234" y="0"/>
                </a:lnTo>
                <a:lnTo>
                  <a:pt x="140552" y="289224"/>
                </a:lnTo>
                <a:lnTo>
                  <a:pt x="0" y="353567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304627" y="4214698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82"/>
                </a:lnTo>
              </a:path>
            </a:pathLst>
          </a:custGeom>
          <a:ln w="6924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01800" y="4214698"/>
            <a:ext cx="5715" cy="463550"/>
          </a:xfrm>
          <a:custGeom>
            <a:avLst/>
            <a:gdLst/>
            <a:ahLst/>
            <a:cxnLst/>
            <a:rect l="l" t="t" r="r" b="b"/>
            <a:pathLst>
              <a:path w="5714" h="463550">
                <a:moveTo>
                  <a:pt x="0" y="463082"/>
                </a:moveTo>
                <a:lnTo>
                  <a:pt x="5654" y="456468"/>
                </a:lnTo>
                <a:lnTo>
                  <a:pt x="5654" y="0"/>
                </a:lnTo>
                <a:lnTo>
                  <a:pt x="0" y="633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110846" y="4219880"/>
            <a:ext cx="191135" cy="455930"/>
          </a:xfrm>
          <a:custGeom>
            <a:avLst/>
            <a:gdLst/>
            <a:ahLst/>
            <a:cxnLst/>
            <a:rect l="l" t="t" r="r" b="b"/>
            <a:pathLst>
              <a:path w="191135" h="455929">
                <a:moveTo>
                  <a:pt x="190954" y="0"/>
                </a:moveTo>
                <a:lnTo>
                  <a:pt x="190954" y="455645"/>
                </a:lnTo>
                <a:lnTo>
                  <a:pt x="0" y="455645"/>
                </a:ln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10846" y="4219874"/>
            <a:ext cx="191135" cy="455930"/>
          </a:xfrm>
          <a:custGeom>
            <a:avLst/>
            <a:gdLst/>
            <a:ahLst/>
            <a:cxnLst/>
            <a:rect l="l" t="t" r="r" b="b"/>
            <a:pathLst>
              <a:path w="191135" h="455929">
                <a:moveTo>
                  <a:pt x="0" y="455651"/>
                </a:moveTo>
                <a:lnTo>
                  <a:pt x="190952" y="455651"/>
                </a:lnTo>
                <a:lnTo>
                  <a:pt x="190952" y="0"/>
                </a:lnTo>
                <a:lnTo>
                  <a:pt x="0" y="0"/>
                </a:lnTo>
                <a:lnTo>
                  <a:pt x="0" y="455651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24455" y="412645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5" h="91439">
                <a:moveTo>
                  <a:pt x="122038" y="0"/>
                </a:moveTo>
                <a:lnTo>
                  <a:pt x="0" y="91165"/>
                </a:lnTo>
                <a:lnTo>
                  <a:pt x="122038" y="91348"/>
                </a:lnTo>
                <a:lnTo>
                  <a:pt x="122038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124455" y="412645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5" h="91439">
                <a:moveTo>
                  <a:pt x="122038" y="0"/>
                </a:moveTo>
                <a:lnTo>
                  <a:pt x="122038" y="91348"/>
                </a:lnTo>
                <a:lnTo>
                  <a:pt x="0" y="91165"/>
                </a:lnTo>
                <a:lnTo>
                  <a:pt x="122038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53083" y="4368653"/>
            <a:ext cx="803910" cy="1074420"/>
          </a:xfrm>
          <a:custGeom>
            <a:avLst/>
            <a:gdLst/>
            <a:ahLst/>
            <a:cxnLst/>
            <a:rect l="l" t="t" r="r" b="b"/>
            <a:pathLst>
              <a:path w="803910" h="1074420">
                <a:moveTo>
                  <a:pt x="803605" y="0"/>
                </a:moveTo>
                <a:lnTo>
                  <a:pt x="493745" y="44043"/>
                </a:lnTo>
                <a:lnTo>
                  <a:pt x="0" y="333237"/>
                </a:lnTo>
                <a:lnTo>
                  <a:pt x="1767" y="1074023"/>
                </a:lnTo>
                <a:lnTo>
                  <a:pt x="494019" y="713993"/>
                </a:lnTo>
                <a:lnTo>
                  <a:pt x="493745" y="210708"/>
                </a:lnTo>
                <a:lnTo>
                  <a:pt x="80360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53083" y="4368653"/>
            <a:ext cx="803910" cy="1074420"/>
          </a:xfrm>
          <a:custGeom>
            <a:avLst/>
            <a:gdLst/>
            <a:ahLst/>
            <a:cxnLst/>
            <a:rect l="l" t="t" r="r" b="b"/>
            <a:pathLst>
              <a:path w="803910" h="1074420">
                <a:moveTo>
                  <a:pt x="493745" y="44043"/>
                </a:moveTo>
                <a:lnTo>
                  <a:pt x="0" y="333237"/>
                </a:lnTo>
                <a:lnTo>
                  <a:pt x="1767" y="1074023"/>
                </a:lnTo>
                <a:lnTo>
                  <a:pt x="494019" y="713993"/>
                </a:lnTo>
                <a:lnTo>
                  <a:pt x="493745" y="210708"/>
                </a:lnTo>
                <a:lnTo>
                  <a:pt x="803605" y="0"/>
                </a:lnTo>
                <a:lnTo>
                  <a:pt x="493745" y="44043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50621" y="3826657"/>
            <a:ext cx="304800" cy="248285"/>
          </a:xfrm>
          <a:custGeom>
            <a:avLst/>
            <a:gdLst/>
            <a:ahLst/>
            <a:cxnLst/>
            <a:rect l="l" t="t" r="r" b="b"/>
            <a:pathLst>
              <a:path w="304800" h="248285">
                <a:moveTo>
                  <a:pt x="141671" y="0"/>
                </a:moveTo>
                <a:lnTo>
                  <a:pt x="0" y="156789"/>
                </a:lnTo>
                <a:lnTo>
                  <a:pt x="298368" y="247680"/>
                </a:lnTo>
                <a:lnTo>
                  <a:pt x="304373" y="49590"/>
                </a:lnTo>
                <a:lnTo>
                  <a:pt x="141671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190890" y="3844214"/>
            <a:ext cx="93980" cy="29209"/>
          </a:xfrm>
          <a:custGeom>
            <a:avLst/>
            <a:gdLst/>
            <a:ahLst/>
            <a:cxnLst/>
            <a:rect l="l" t="t" r="r" b="b"/>
            <a:pathLst>
              <a:path w="93979" h="29210">
                <a:moveTo>
                  <a:pt x="0" y="0"/>
                </a:moveTo>
                <a:lnTo>
                  <a:pt x="93878" y="28590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195949" y="3862746"/>
            <a:ext cx="127635" cy="39370"/>
          </a:xfrm>
          <a:custGeom>
            <a:avLst/>
            <a:gdLst/>
            <a:ahLst/>
            <a:cxnLst/>
            <a:rect l="l" t="t" r="r" b="b"/>
            <a:pathLst>
              <a:path w="127635" h="39370">
                <a:moveTo>
                  <a:pt x="0" y="0"/>
                </a:moveTo>
                <a:lnTo>
                  <a:pt x="127253" y="38801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76808" y="3873932"/>
            <a:ext cx="142240" cy="43180"/>
          </a:xfrm>
          <a:custGeom>
            <a:avLst/>
            <a:gdLst/>
            <a:ahLst/>
            <a:cxnLst/>
            <a:rect l="l" t="t" r="r" b="b"/>
            <a:pathLst>
              <a:path w="142239" h="43179">
                <a:moveTo>
                  <a:pt x="0" y="0"/>
                </a:moveTo>
                <a:lnTo>
                  <a:pt x="141671" y="4312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88207" y="3888074"/>
            <a:ext cx="127635" cy="39370"/>
          </a:xfrm>
          <a:custGeom>
            <a:avLst/>
            <a:gdLst/>
            <a:ahLst/>
            <a:cxnLst/>
            <a:rect l="l" t="t" r="r" b="b"/>
            <a:pathLst>
              <a:path w="127635" h="39370">
                <a:moveTo>
                  <a:pt x="0" y="0"/>
                </a:moveTo>
                <a:lnTo>
                  <a:pt x="127284" y="38801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69097" y="3899260"/>
            <a:ext cx="142240" cy="43180"/>
          </a:xfrm>
          <a:custGeom>
            <a:avLst/>
            <a:gdLst/>
            <a:ahLst/>
            <a:cxnLst/>
            <a:rect l="l" t="t" r="r" b="b"/>
            <a:pathLst>
              <a:path w="142239" h="43179">
                <a:moveTo>
                  <a:pt x="0" y="0"/>
                </a:moveTo>
                <a:lnTo>
                  <a:pt x="141671" y="4315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56843" y="3913129"/>
            <a:ext cx="149225" cy="45720"/>
          </a:xfrm>
          <a:custGeom>
            <a:avLst/>
            <a:gdLst/>
            <a:ahLst/>
            <a:cxnLst/>
            <a:rect l="l" t="t" r="r" b="b"/>
            <a:pathLst>
              <a:path w="149225" h="45720">
                <a:moveTo>
                  <a:pt x="0" y="0"/>
                </a:moveTo>
                <a:lnTo>
                  <a:pt x="148986" y="45415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35233" y="3923584"/>
            <a:ext cx="166370" cy="50800"/>
          </a:xfrm>
          <a:custGeom>
            <a:avLst/>
            <a:gdLst/>
            <a:ahLst/>
            <a:cxnLst/>
            <a:rect l="l" t="t" r="r" b="b"/>
            <a:pathLst>
              <a:path w="166370" h="50800">
                <a:moveTo>
                  <a:pt x="0" y="0"/>
                </a:moveTo>
                <a:lnTo>
                  <a:pt x="165872" y="50505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63508" y="4703110"/>
            <a:ext cx="1489710" cy="741680"/>
          </a:xfrm>
          <a:custGeom>
            <a:avLst/>
            <a:gdLst/>
            <a:ahLst/>
            <a:cxnLst/>
            <a:rect l="l" t="t" r="r" b="b"/>
            <a:pathLst>
              <a:path w="1489710" h="741679">
                <a:moveTo>
                  <a:pt x="0" y="0"/>
                </a:moveTo>
                <a:lnTo>
                  <a:pt x="1489575" y="0"/>
                </a:lnTo>
                <a:lnTo>
                  <a:pt x="1489575" y="741334"/>
                </a:lnTo>
                <a:lnTo>
                  <a:pt x="0" y="741334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63508" y="4703110"/>
            <a:ext cx="1489710" cy="741680"/>
          </a:xfrm>
          <a:custGeom>
            <a:avLst/>
            <a:gdLst/>
            <a:ahLst/>
            <a:cxnLst/>
            <a:rect l="l" t="t" r="r" b="b"/>
            <a:pathLst>
              <a:path w="1489710" h="741679">
                <a:moveTo>
                  <a:pt x="0" y="0"/>
                </a:moveTo>
                <a:lnTo>
                  <a:pt x="1489575" y="0"/>
                </a:lnTo>
                <a:lnTo>
                  <a:pt x="1489575" y="741334"/>
                </a:lnTo>
                <a:lnTo>
                  <a:pt x="0" y="741334"/>
                </a:lnTo>
                <a:lnTo>
                  <a:pt x="0" y="24868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54852" y="5082616"/>
            <a:ext cx="492759" cy="360680"/>
          </a:xfrm>
          <a:custGeom>
            <a:avLst/>
            <a:gdLst/>
            <a:ahLst/>
            <a:cxnLst/>
            <a:rect l="l" t="t" r="r" b="b"/>
            <a:pathLst>
              <a:path w="492760" h="360679">
                <a:moveTo>
                  <a:pt x="0" y="360060"/>
                </a:moveTo>
                <a:lnTo>
                  <a:pt x="492282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907499" y="4701921"/>
            <a:ext cx="1645920" cy="250190"/>
          </a:xfrm>
          <a:custGeom>
            <a:avLst/>
            <a:gdLst/>
            <a:ahLst/>
            <a:cxnLst/>
            <a:rect l="l" t="t" r="r" b="b"/>
            <a:pathLst>
              <a:path w="1645920" h="250189">
                <a:moveTo>
                  <a:pt x="1645584" y="0"/>
                </a:moveTo>
                <a:lnTo>
                  <a:pt x="156008" y="0"/>
                </a:lnTo>
                <a:lnTo>
                  <a:pt x="0" y="249844"/>
                </a:lnTo>
                <a:lnTo>
                  <a:pt x="1449141" y="249844"/>
                </a:lnTo>
                <a:lnTo>
                  <a:pt x="164558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907499" y="4701921"/>
            <a:ext cx="1645920" cy="250190"/>
          </a:xfrm>
          <a:custGeom>
            <a:avLst/>
            <a:gdLst/>
            <a:ahLst/>
            <a:cxnLst/>
            <a:rect l="l" t="t" r="r" b="b"/>
            <a:pathLst>
              <a:path w="1645920" h="250189">
                <a:moveTo>
                  <a:pt x="1449141" y="249844"/>
                </a:moveTo>
                <a:lnTo>
                  <a:pt x="0" y="249844"/>
                </a:lnTo>
                <a:lnTo>
                  <a:pt x="156008" y="0"/>
                </a:lnTo>
                <a:lnTo>
                  <a:pt x="1645584" y="0"/>
                </a:lnTo>
                <a:lnTo>
                  <a:pt x="1449141" y="24984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552748" y="4368653"/>
            <a:ext cx="804545" cy="334010"/>
          </a:xfrm>
          <a:custGeom>
            <a:avLst/>
            <a:gdLst/>
            <a:ahLst/>
            <a:cxnLst/>
            <a:rect l="l" t="t" r="r" b="b"/>
            <a:pathLst>
              <a:path w="804545" h="334010">
                <a:moveTo>
                  <a:pt x="0" y="333695"/>
                </a:moveTo>
                <a:lnTo>
                  <a:pt x="494385" y="44043"/>
                </a:lnTo>
                <a:lnTo>
                  <a:pt x="803940" y="0"/>
                </a:lnTo>
                <a:lnTo>
                  <a:pt x="386425" y="285780"/>
                </a:lnTo>
                <a:lnTo>
                  <a:pt x="0" y="333695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69440" y="3868567"/>
            <a:ext cx="66675" cy="499109"/>
          </a:xfrm>
          <a:custGeom>
            <a:avLst/>
            <a:gdLst/>
            <a:ahLst/>
            <a:cxnLst/>
            <a:rect l="l" t="t" r="r" b="b"/>
            <a:pathLst>
              <a:path w="66675" h="499110">
                <a:moveTo>
                  <a:pt x="66184" y="0"/>
                </a:moveTo>
                <a:lnTo>
                  <a:pt x="0" y="49164"/>
                </a:lnTo>
                <a:lnTo>
                  <a:pt x="0" y="498988"/>
                </a:lnTo>
                <a:lnTo>
                  <a:pt x="66184" y="450372"/>
                </a:lnTo>
                <a:lnTo>
                  <a:pt x="66184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535625" y="3868567"/>
            <a:ext cx="185420" cy="450215"/>
          </a:xfrm>
          <a:custGeom>
            <a:avLst/>
            <a:gdLst/>
            <a:ahLst/>
            <a:cxnLst/>
            <a:rect l="l" t="t" r="r" b="b"/>
            <a:pathLst>
              <a:path w="185419" h="450214">
                <a:moveTo>
                  <a:pt x="0" y="0"/>
                </a:moveTo>
                <a:lnTo>
                  <a:pt x="0" y="449061"/>
                </a:lnTo>
                <a:lnTo>
                  <a:pt x="184858" y="450067"/>
                </a:lnTo>
                <a:lnTo>
                  <a:pt x="184858" y="213"/>
                </a:lnTo>
                <a:lnTo>
                  <a:pt x="0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20483" y="3864848"/>
            <a:ext cx="5715" cy="454025"/>
          </a:xfrm>
          <a:custGeom>
            <a:avLst/>
            <a:gdLst/>
            <a:ahLst/>
            <a:cxnLst/>
            <a:rect l="l" t="t" r="r" b="b"/>
            <a:pathLst>
              <a:path w="5714" h="454025">
                <a:moveTo>
                  <a:pt x="0" y="453786"/>
                </a:moveTo>
                <a:lnTo>
                  <a:pt x="5321" y="442630"/>
                </a:lnTo>
                <a:lnTo>
                  <a:pt x="532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732946" y="3846926"/>
            <a:ext cx="200025" cy="454659"/>
          </a:xfrm>
          <a:custGeom>
            <a:avLst/>
            <a:gdLst/>
            <a:ahLst/>
            <a:cxnLst/>
            <a:rect l="l" t="t" r="r" b="b"/>
            <a:pathLst>
              <a:path w="200025" h="454660">
                <a:moveTo>
                  <a:pt x="121279" y="403616"/>
                </a:moveTo>
                <a:lnTo>
                  <a:pt x="121371" y="454395"/>
                </a:lnTo>
                <a:lnTo>
                  <a:pt x="121279" y="403616"/>
                </a:lnTo>
                <a:close/>
              </a:path>
              <a:path w="200025" h="454660">
                <a:moveTo>
                  <a:pt x="199689" y="53492"/>
                </a:moveTo>
                <a:lnTo>
                  <a:pt x="126431" y="53492"/>
                </a:lnTo>
                <a:lnTo>
                  <a:pt x="126431" y="454395"/>
                </a:lnTo>
                <a:lnTo>
                  <a:pt x="197601" y="402305"/>
                </a:lnTo>
                <a:lnTo>
                  <a:pt x="199689" y="53492"/>
                </a:lnTo>
                <a:close/>
              </a:path>
              <a:path w="200025" h="454660">
                <a:moveTo>
                  <a:pt x="200009" y="0"/>
                </a:moveTo>
                <a:lnTo>
                  <a:pt x="0" y="5608"/>
                </a:lnTo>
                <a:lnTo>
                  <a:pt x="0" y="403616"/>
                </a:lnTo>
                <a:lnTo>
                  <a:pt x="121243" y="403616"/>
                </a:lnTo>
                <a:lnTo>
                  <a:pt x="120365" y="53492"/>
                </a:lnTo>
                <a:lnTo>
                  <a:pt x="199689" y="53492"/>
                </a:lnTo>
                <a:lnTo>
                  <a:pt x="200009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732946" y="3846926"/>
            <a:ext cx="200025" cy="454659"/>
          </a:xfrm>
          <a:custGeom>
            <a:avLst/>
            <a:gdLst/>
            <a:ahLst/>
            <a:cxnLst/>
            <a:rect l="l" t="t" r="r" b="b"/>
            <a:pathLst>
              <a:path w="200025" h="454660">
                <a:moveTo>
                  <a:pt x="0" y="5608"/>
                </a:moveTo>
                <a:lnTo>
                  <a:pt x="0" y="403616"/>
                </a:lnTo>
                <a:lnTo>
                  <a:pt x="121279" y="403616"/>
                </a:lnTo>
                <a:lnTo>
                  <a:pt x="121371" y="454395"/>
                </a:lnTo>
                <a:lnTo>
                  <a:pt x="120365" y="53492"/>
                </a:lnTo>
                <a:lnTo>
                  <a:pt x="126431" y="53492"/>
                </a:lnTo>
                <a:lnTo>
                  <a:pt x="126431" y="454395"/>
                </a:lnTo>
                <a:lnTo>
                  <a:pt x="197601" y="402305"/>
                </a:lnTo>
                <a:lnTo>
                  <a:pt x="200009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046829" y="5051801"/>
            <a:ext cx="858519" cy="0"/>
          </a:xfrm>
          <a:custGeom>
            <a:avLst/>
            <a:gdLst/>
            <a:ahLst/>
            <a:cxnLst/>
            <a:rect l="l" t="t" r="r" b="b"/>
            <a:pathLst>
              <a:path w="858520">
                <a:moveTo>
                  <a:pt x="858530" y="0"/>
                </a:moveTo>
                <a:lnTo>
                  <a:pt x="0" y="0"/>
                </a:lnTo>
              </a:path>
            </a:pathLst>
          </a:custGeom>
          <a:ln w="16471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930548" y="3935836"/>
            <a:ext cx="701040" cy="0"/>
          </a:xfrm>
          <a:custGeom>
            <a:avLst/>
            <a:gdLst/>
            <a:ahLst/>
            <a:cxnLst/>
            <a:rect l="l" t="t" r="r" b="b"/>
            <a:pathLst>
              <a:path w="701039">
                <a:moveTo>
                  <a:pt x="700765" y="0"/>
                </a:moveTo>
                <a:lnTo>
                  <a:pt x="0" y="0"/>
                </a:lnTo>
              </a:path>
            </a:pathLst>
          </a:custGeom>
          <a:ln w="15836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313602" y="2084504"/>
            <a:ext cx="2584786" cy="1493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664549" y="4334759"/>
            <a:ext cx="967105" cy="0"/>
          </a:xfrm>
          <a:custGeom>
            <a:avLst/>
            <a:gdLst/>
            <a:ahLst/>
            <a:cxnLst/>
            <a:rect l="l" t="t" r="r" b="b"/>
            <a:pathLst>
              <a:path w="967104">
                <a:moveTo>
                  <a:pt x="966764" y="0"/>
                </a:moveTo>
                <a:lnTo>
                  <a:pt x="0" y="0"/>
                </a:lnTo>
              </a:path>
            </a:pathLst>
          </a:custGeom>
          <a:ln w="150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631313" y="3939555"/>
            <a:ext cx="0" cy="395605"/>
          </a:xfrm>
          <a:custGeom>
            <a:avLst/>
            <a:gdLst/>
            <a:ahLst/>
            <a:cxnLst/>
            <a:rect l="l" t="t" r="r" b="b"/>
            <a:pathLst>
              <a:path h="395604">
                <a:moveTo>
                  <a:pt x="0" y="0"/>
                </a:moveTo>
                <a:lnTo>
                  <a:pt x="0" y="395203"/>
                </a:lnTo>
              </a:path>
            </a:pathLst>
          </a:custGeom>
          <a:ln w="150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631313" y="4137126"/>
            <a:ext cx="259715" cy="0"/>
          </a:xfrm>
          <a:custGeom>
            <a:avLst/>
            <a:gdLst/>
            <a:ahLst/>
            <a:cxnLst/>
            <a:rect l="l" t="t" r="r" b="b"/>
            <a:pathLst>
              <a:path w="259714">
                <a:moveTo>
                  <a:pt x="259537" y="0"/>
                </a:moveTo>
                <a:lnTo>
                  <a:pt x="0" y="0"/>
                </a:lnTo>
              </a:path>
            </a:pathLst>
          </a:custGeom>
          <a:ln w="158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046829" y="4579361"/>
            <a:ext cx="635" cy="503555"/>
          </a:xfrm>
          <a:custGeom>
            <a:avLst/>
            <a:gdLst/>
            <a:ahLst/>
            <a:cxnLst/>
            <a:rect l="l" t="t" r="r" b="b"/>
            <a:pathLst>
              <a:path w="635" h="503554">
                <a:moveTo>
                  <a:pt x="0" y="0"/>
                </a:moveTo>
                <a:lnTo>
                  <a:pt x="274" y="50325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52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69BD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336951" y="458753"/>
            <a:ext cx="6801484" cy="3766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3380" indent="-36131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2600">
              <a:latin typeface="Times New Roman"/>
              <a:cs typeface="Times New Roman"/>
            </a:endParaRPr>
          </a:p>
          <a:p>
            <a:pPr marL="373380">
              <a:lnSpc>
                <a:spcPct val="100000"/>
              </a:lnSpc>
            </a:pP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1.Chai</a:t>
            </a:r>
            <a:r>
              <a:rPr sz="1800" b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withou</a:t>
            </a:r>
            <a:r>
              <a:rPr sz="18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800" b="1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arm.</a:t>
            </a:r>
            <a:endParaRPr sz="1800">
              <a:latin typeface="Arial"/>
              <a:cs typeface="Arial"/>
            </a:endParaRPr>
          </a:p>
          <a:p>
            <a:pPr marR="1381760" algn="r">
              <a:lnSpc>
                <a:spcPct val="100000"/>
              </a:lnSpc>
              <a:spcBef>
                <a:spcPts val="1025"/>
              </a:spcBef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4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9"/>
              </a:spcBef>
            </a:pPr>
            <a:endParaRPr sz="1400">
              <a:latin typeface="Times New Roman"/>
              <a:cs typeface="Times New Roman"/>
            </a:endParaRPr>
          </a:p>
          <a:p>
            <a:pPr marL="4707255" marR="1360170" indent="-22225">
              <a:lnSpc>
                <a:spcPct val="225199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Chair</a:t>
            </a:r>
            <a:r>
              <a:rPr sz="1450" i="1" spc="-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4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450">
              <a:latin typeface="Arial Narrow"/>
              <a:cs typeface="Arial Narrow"/>
            </a:endParaRPr>
          </a:p>
          <a:p>
            <a:pPr marL="4685030">
              <a:lnSpc>
                <a:spcPct val="100000"/>
              </a:lnSpc>
              <a:spcBef>
                <a:spcPts val="880"/>
              </a:spcBef>
            </a:pPr>
            <a:r>
              <a:rPr sz="1450" i="1" spc="-15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"/>
              </a:spcBef>
            </a:pPr>
            <a:endParaRPr sz="1200">
              <a:latin typeface="Times New Roman"/>
              <a:cs typeface="Times New Roman"/>
            </a:endParaRPr>
          </a:p>
          <a:p>
            <a:pPr marR="1306830" algn="r">
              <a:lnSpc>
                <a:spcPct val="100000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EPS</a:t>
            </a:r>
            <a:r>
              <a:rPr sz="14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Corner</a:t>
            </a:r>
            <a:endParaRPr sz="1450">
              <a:latin typeface="Arial Narrow"/>
              <a:cs typeface="Arial Narrow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3343869" y="4124386"/>
            <a:ext cx="320675" cy="551180"/>
          </a:xfrm>
          <a:custGeom>
            <a:avLst/>
            <a:gdLst/>
            <a:ahLst/>
            <a:cxnLst/>
            <a:rect l="l" t="t" r="r" b="b"/>
            <a:pathLst>
              <a:path w="320675" h="551179">
                <a:moveTo>
                  <a:pt x="0" y="95463"/>
                </a:moveTo>
                <a:lnTo>
                  <a:pt x="0" y="551139"/>
                </a:lnTo>
                <a:lnTo>
                  <a:pt x="192846" y="551139"/>
                </a:lnTo>
                <a:lnTo>
                  <a:pt x="320680" y="427756"/>
                </a:lnTo>
                <a:lnTo>
                  <a:pt x="320680" y="0"/>
                </a:lnTo>
                <a:lnTo>
                  <a:pt x="192267" y="95463"/>
                </a:lnTo>
                <a:lnTo>
                  <a:pt x="192846" y="55113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343869" y="4124386"/>
            <a:ext cx="320675" cy="95885"/>
          </a:xfrm>
          <a:custGeom>
            <a:avLst/>
            <a:gdLst/>
            <a:ahLst/>
            <a:cxnLst/>
            <a:rect l="l" t="t" r="r" b="b"/>
            <a:pathLst>
              <a:path w="320675" h="95885">
                <a:moveTo>
                  <a:pt x="190652" y="91348"/>
                </a:moveTo>
                <a:lnTo>
                  <a:pt x="4815" y="89855"/>
                </a:lnTo>
                <a:lnTo>
                  <a:pt x="191719" y="91348"/>
                </a:lnTo>
                <a:lnTo>
                  <a:pt x="314614" y="0"/>
                </a:lnTo>
                <a:lnTo>
                  <a:pt x="320680" y="0"/>
                </a:lnTo>
                <a:lnTo>
                  <a:pt x="192267" y="95463"/>
                </a:lnTo>
                <a:lnTo>
                  <a:pt x="0" y="95463"/>
                </a:lnTo>
                <a:lnTo>
                  <a:pt x="5516" y="91348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856344" y="3900419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0903"/>
                </a:lnTo>
              </a:path>
            </a:pathLst>
          </a:custGeom>
          <a:ln w="7335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853312" y="3900419"/>
            <a:ext cx="6350" cy="401320"/>
          </a:xfrm>
          <a:custGeom>
            <a:avLst/>
            <a:gdLst/>
            <a:ahLst/>
            <a:cxnLst/>
            <a:rect l="l" t="t" r="r" b="b"/>
            <a:pathLst>
              <a:path w="6350" h="401320">
                <a:moveTo>
                  <a:pt x="0" y="0"/>
                </a:moveTo>
                <a:lnTo>
                  <a:pt x="1005" y="400903"/>
                </a:lnTo>
                <a:lnTo>
                  <a:pt x="6065" y="400903"/>
                </a:lnTo>
                <a:lnTo>
                  <a:pt x="6065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110834" y="4124386"/>
            <a:ext cx="194310" cy="95885"/>
          </a:xfrm>
          <a:custGeom>
            <a:avLst/>
            <a:gdLst/>
            <a:ahLst/>
            <a:cxnLst/>
            <a:rect l="l" t="t" r="r" b="b"/>
            <a:pathLst>
              <a:path w="194310" h="95885">
                <a:moveTo>
                  <a:pt x="129314" y="0"/>
                </a:moveTo>
                <a:lnTo>
                  <a:pt x="0" y="95493"/>
                </a:lnTo>
                <a:lnTo>
                  <a:pt x="190966" y="95493"/>
                </a:lnTo>
                <a:lnTo>
                  <a:pt x="193785" y="91348"/>
                </a:lnTo>
                <a:lnTo>
                  <a:pt x="13621" y="91348"/>
                </a:lnTo>
                <a:lnTo>
                  <a:pt x="135660" y="2072"/>
                </a:lnTo>
                <a:lnTo>
                  <a:pt x="129314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110834" y="4124386"/>
            <a:ext cx="194310" cy="95885"/>
          </a:xfrm>
          <a:custGeom>
            <a:avLst/>
            <a:gdLst/>
            <a:ahLst/>
            <a:cxnLst/>
            <a:rect l="l" t="t" r="r" b="b"/>
            <a:pathLst>
              <a:path w="194310" h="95885">
                <a:moveTo>
                  <a:pt x="135660" y="2072"/>
                </a:moveTo>
                <a:lnTo>
                  <a:pt x="13621" y="91348"/>
                </a:lnTo>
                <a:lnTo>
                  <a:pt x="193785" y="91348"/>
                </a:lnTo>
                <a:lnTo>
                  <a:pt x="190966" y="95493"/>
                </a:lnTo>
                <a:lnTo>
                  <a:pt x="0" y="95493"/>
                </a:lnTo>
                <a:lnTo>
                  <a:pt x="129314" y="0"/>
                </a:lnTo>
                <a:lnTo>
                  <a:pt x="135660" y="207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720483" y="3864848"/>
            <a:ext cx="5715" cy="454025"/>
          </a:xfrm>
          <a:custGeom>
            <a:avLst/>
            <a:gdLst/>
            <a:ahLst/>
            <a:cxnLst/>
            <a:rect l="l" t="t" r="r" b="b"/>
            <a:pathLst>
              <a:path w="5714" h="454025">
                <a:moveTo>
                  <a:pt x="5321" y="0"/>
                </a:moveTo>
                <a:lnTo>
                  <a:pt x="5321" y="442630"/>
                </a:lnTo>
                <a:lnTo>
                  <a:pt x="0" y="453786"/>
                </a:lnTo>
                <a:lnTo>
                  <a:pt x="0" y="393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343869" y="4124386"/>
            <a:ext cx="320675" cy="551180"/>
          </a:xfrm>
          <a:custGeom>
            <a:avLst/>
            <a:gdLst/>
            <a:ahLst/>
            <a:cxnLst/>
            <a:rect l="l" t="t" r="r" b="b"/>
            <a:pathLst>
              <a:path w="320675" h="551179">
                <a:moveTo>
                  <a:pt x="0" y="95463"/>
                </a:moveTo>
                <a:lnTo>
                  <a:pt x="0" y="551139"/>
                </a:lnTo>
                <a:lnTo>
                  <a:pt x="192846" y="551139"/>
                </a:lnTo>
                <a:lnTo>
                  <a:pt x="320680" y="427756"/>
                </a:lnTo>
                <a:lnTo>
                  <a:pt x="320680" y="97200"/>
                </a:lnTo>
                <a:lnTo>
                  <a:pt x="192267" y="97200"/>
                </a:lnTo>
                <a:lnTo>
                  <a:pt x="2865" y="96865"/>
                </a:lnTo>
                <a:lnTo>
                  <a:pt x="0" y="95463"/>
                </a:lnTo>
                <a:close/>
              </a:path>
              <a:path w="320675" h="551179">
                <a:moveTo>
                  <a:pt x="320680" y="0"/>
                </a:moveTo>
                <a:lnTo>
                  <a:pt x="313669" y="0"/>
                </a:lnTo>
                <a:lnTo>
                  <a:pt x="192267" y="97200"/>
                </a:lnTo>
                <a:lnTo>
                  <a:pt x="320680" y="97200"/>
                </a:lnTo>
                <a:lnTo>
                  <a:pt x="320680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343869" y="4124386"/>
            <a:ext cx="320675" cy="551180"/>
          </a:xfrm>
          <a:custGeom>
            <a:avLst/>
            <a:gdLst/>
            <a:ahLst/>
            <a:cxnLst/>
            <a:rect l="l" t="t" r="r" b="b"/>
            <a:pathLst>
              <a:path w="320675" h="551179">
                <a:moveTo>
                  <a:pt x="0" y="95463"/>
                </a:moveTo>
                <a:lnTo>
                  <a:pt x="0" y="551139"/>
                </a:lnTo>
                <a:lnTo>
                  <a:pt x="192846" y="551139"/>
                </a:lnTo>
                <a:lnTo>
                  <a:pt x="320680" y="427756"/>
                </a:lnTo>
                <a:lnTo>
                  <a:pt x="320680" y="0"/>
                </a:lnTo>
                <a:lnTo>
                  <a:pt x="192267" y="95463"/>
                </a:lnTo>
                <a:lnTo>
                  <a:pt x="192846" y="55113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856344" y="3900419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0903"/>
                </a:lnTo>
              </a:path>
            </a:pathLst>
          </a:custGeom>
          <a:ln w="7335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853312" y="3900419"/>
            <a:ext cx="6350" cy="401320"/>
          </a:xfrm>
          <a:custGeom>
            <a:avLst/>
            <a:gdLst/>
            <a:ahLst/>
            <a:cxnLst/>
            <a:rect l="l" t="t" r="r" b="b"/>
            <a:pathLst>
              <a:path w="6350" h="401320">
                <a:moveTo>
                  <a:pt x="0" y="0"/>
                </a:moveTo>
                <a:lnTo>
                  <a:pt x="1005" y="400903"/>
                </a:lnTo>
                <a:lnTo>
                  <a:pt x="6065" y="400903"/>
                </a:lnTo>
                <a:lnTo>
                  <a:pt x="6065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151089" y="8070473"/>
            <a:ext cx="1972310" cy="469900"/>
          </a:xfrm>
          <a:custGeom>
            <a:avLst/>
            <a:gdLst/>
            <a:ahLst/>
            <a:cxnLst/>
            <a:rect l="l" t="t" r="r" b="b"/>
            <a:pathLst>
              <a:path w="1972310" h="469900">
                <a:moveTo>
                  <a:pt x="1971940" y="0"/>
                </a:moveTo>
                <a:lnTo>
                  <a:pt x="491301" y="0"/>
                </a:lnTo>
                <a:lnTo>
                  <a:pt x="0" y="469617"/>
                </a:lnTo>
                <a:lnTo>
                  <a:pt x="1744163" y="469617"/>
                </a:lnTo>
                <a:lnTo>
                  <a:pt x="197194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151089" y="8070473"/>
            <a:ext cx="1972310" cy="469900"/>
          </a:xfrm>
          <a:custGeom>
            <a:avLst/>
            <a:gdLst/>
            <a:ahLst/>
            <a:cxnLst/>
            <a:rect l="l" t="t" r="r" b="b"/>
            <a:pathLst>
              <a:path w="1972310" h="469900">
                <a:moveTo>
                  <a:pt x="1744163" y="469617"/>
                </a:moveTo>
                <a:lnTo>
                  <a:pt x="1971940" y="0"/>
                </a:lnTo>
                <a:lnTo>
                  <a:pt x="491301" y="0"/>
                </a:lnTo>
                <a:lnTo>
                  <a:pt x="0" y="46961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895252" y="8064782"/>
            <a:ext cx="541020" cy="1206500"/>
          </a:xfrm>
          <a:custGeom>
            <a:avLst/>
            <a:gdLst/>
            <a:ahLst/>
            <a:cxnLst/>
            <a:rect l="l" t="t" r="r" b="b"/>
            <a:pathLst>
              <a:path w="541020" h="1206500">
                <a:moveTo>
                  <a:pt x="540501" y="0"/>
                </a:moveTo>
                <a:lnTo>
                  <a:pt x="227777" y="5702"/>
                </a:lnTo>
                <a:lnTo>
                  <a:pt x="0" y="475320"/>
                </a:lnTo>
                <a:lnTo>
                  <a:pt x="0" y="1206377"/>
                </a:lnTo>
                <a:lnTo>
                  <a:pt x="228264" y="728816"/>
                </a:lnTo>
                <a:lnTo>
                  <a:pt x="227777" y="466094"/>
                </a:lnTo>
                <a:lnTo>
                  <a:pt x="374507" y="460141"/>
                </a:lnTo>
                <a:lnTo>
                  <a:pt x="540501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895252" y="8064782"/>
            <a:ext cx="541020" cy="1206500"/>
          </a:xfrm>
          <a:custGeom>
            <a:avLst/>
            <a:gdLst/>
            <a:ahLst/>
            <a:cxnLst/>
            <a:rect l="l" t="t" r="r" b="b"/>
            <a:pathLst>
              <a:path w="541020" h="1206500">
                <a:moveTo>
                  <a:pt x="227777" y="5702"/>
                </a:moveTo>
                <a:lnTo>
                  <a:pt x="0" y="475320"/>
                </a:lnTo>
                <a:lnTo>
                  <a:pt x="0" y="1206377"/>
                </a:lnTo>
                <a:lnTo>
                  <a:pt x="228264" y="728816"/>
                </a:lnTo>
                <a:lnTo>
                  <a:pt x="227777" y="466094"/>
                </a:lnTo>
                <a:lnTo>
                  <a:pt x="374507" y="460141"/>
                </a:lnTo>
                <a:lnTo>
                  <a:pt x="540501" y="0"/>
                </a:lnTo>
                <a:lnTo>
                  <a:pt x="227777" y="570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137983" y="8540091"/>
            <a:ext cx="1757680" cy="731520"/>
          </a:xfrm>
          <a:custGeom>
            <a:avLst/>
            <a:gdLst/>
            <a:ahLst/>
            <a:cxnLst/>
            <a:rect l="l" t="t" r="r" b="b"/>
            <a:pathLst>
              <a:path w="1757679" h="731520">
                <a:moveTo>
                  <a:pt x="1757269" y="0"/>
                </a:moveTo>
                <a:lnTo>
                  <a:pt x="18321" y="0"/>
                </a:lnTo>
                <a:lnTo>
                  <a:pt x="1712" y="69485"/>
                </a:lnTo>
                <a:lnTo>
                  <a:pt x="0" y="731056"/>
                </a:lnTo>
                <a:lnTo>
                  <a:pt x="1757269" y="731056"/>
                </a:lnTo>
                <a:lnTo>
                  <a:pt x="1757269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137983" y="8540091"/>
            <a:ext cx="1757680" cy="731520"/>
          </a:xfrm>
          <a:custGeom>
            <a:avLst/>
            <a:gdLst/>
            <a:ahLst/>
            <a:cxnLst/>
            <a:rect l="l" t="t" r="r" b="b"/>
            <a:pathLst>
              <a:path w="1757679" h="731520">
                <a:moveTo>
                  <a:pt x="18321" y="0"/>
                </a:moveTo>
                <a:lnTo>
                  <a:pt x="1757269" y="0"/>
                </a:lnTo>
                <a:lnTo>
                  <a:pt x="1757269" y="731056"/>
                </a:lnTo>
                <a:lnTo>
                  <a:pt x="0" y="731056"/>
                </a:lnTo>
                <a:lnTo>
                  <a:pt x="1712" y="6948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802581" y="8070473"/>
            <a:ext cx="840105" cy="469900"/>
          </a:xfrm>
          <a:custGeom>
            <a:avLst/>
            <a:gdLst/>
            <a:ahLst/>
            <a:cxnLst/>
            <a:rect l="l" t="t" r="r" b="b"/>
            <a:pathLst>
              <a:path w="840105" h="469900">
                <a:moveTo>
                  <a:pt x="839797" y="0"/>
                </a:moveTo>
                <a:lnTo>
                  <a:pt x="518184" y="54851"/>
                </a:lnTo>
                <a:lnTo>
                  <a:pt x="0" y="469617"/>
                </a:lnTo>
                <a:lnTo>
                  <a:pt x="350769" y="469617"/>
                </a:lnTo>
                <a:lnTo>
                  <a:pt x="83979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802581" y="8070473"/>
            <a:ext cx="840105" cy="469900"/>
          </a:xfrm>
          <a:custGeom>
            <a:avLst/>
            <a:gdLst/>
            <a:ahLst/>
            <a:cxnLst/>
            <a:rect l="l" t="t" r="r" b="b"/>
            <a:pathLst>
              <a:path w="840105" h="469900">
                <a:moveTo>
                  <a:pt x="0" y="469617"/>
                </a:moveTo>
                <a:lnTo>
                  <a:pt x="518184" y="54851"/>
                </a:lnTo>
                <a:lnTo>
                  <a:pt x="839797" y="0"/>
                </a:lnTo>
                <a:lnTo>
                  <a:pt x="350769" y="469617"/>
                </a:lnTo>
                <a:lnTo>
                  <a:pt x="0" y="469617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949458" y="8540102"/>
            <a:ext cx="1946275" cy="241300"/>
          </a:xfrm>
          <a:custGeom>
            <a:avLst/>
            <a:gdLst/>
            <a:ahLst/>
            <a:cxnLst/>
            <a:rect l="l" t="t" r="r" b="b"/>
            <a:pathLst>
              <a:path w="1946275" h="241300">
                <a:moveTo>
                  <a:pt x="1945794" y="0"/>
                </a:moveTo>
                <a:lnTo>
                  <a:pt x="203905" y="0"/>
                </a:lnTo>
                <a:lnTo>
                  <a:pt x="0" y="241078"/>
                </a:lnTo>
                <a:lnTo>
                  <a:pt x="1778550" y="215728"/>
                </a:lnTo>
                <a:lnTo>
                  <a:pt x="194579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949458" y="8540102"/>
            <a:ext cx="1946275" cy="241300"/>
          </a:xfrm>
          <a:custGeom>
            <a:avLst/>
            <a:gdLst/>
            <a:ahLst/>
            <a:cxnLst/>
            <a:rect l="l" t="t" r="r" b="b"/>
            <a:pathLst>
              <a:path w="1946275" h="241300">
                <a:moveTo>
                  <a:pt x="1778550" y="215728"/>
                </a:moveTo>
                <a:lnTo>
                  <a:pt x="0" y="241078"/>
                </a:lnTo>
                <a:lnTo>
                  <a:pt x="203905" y="0"/>
                </a:lnTo>
                <a:lnTo>
                  <a:pt x="1945794" y="0"/>
                </a:lnTo>
                <a:lnTo>
                  <a:pt x="1778550" y="21572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153350" y="8070485"/>
            <a:ext cx="501015" cy="469900"/>
          </a:xfrm>
          <a:custGeom>
            <a:avLst/>
            <a:gdLst/>
            <a:ahLst/>
            <a:cxnLst/>
            <a:rect l="l" t="t" r="r" b="b"/>
            <a:pathLst>
              <a:path w="501014" h="469900">
                <a:moveTo>
                  <a:pt x="489027" y="0"/>
                </a:moveTo>
                <a:lnTo>
                  <a:pt x="0" y="469617"/>
                </a:lnTo>
                <a:lnTo>
                  <a:pt x="500981" y="469617"/>
                </a:lnTo>
                <a:lnTo>
                  <a:pt x="48902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895252" y="8070485"/>
            <a:ext cx="374650" cy="469900"/>
          </a:xfrm>
          <a:custGeom>
            <a:avLst/>
            <a:gdLst/>
            <a:ahLst/>
            <a:cxnLst/>
            <a:rect l="l" t="t" r="r" b="b"/>
            <a:pathLst>
              <a:path w="374650" h="469900">
                <a:moveTo>
                  <a:pt x="374507" y="454450"/>
                </a:moveTo>
                <a:lnTo>
                  <a:pt x="0" y="469605"/>
                </a:lnTo>
                <a:lnTo>
                  <a:pt x="22808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933596" y="7584018"/>
            <a:ext cx="1027430" cy="0"/>
          </a:xfrm>
          <a:custGeom>
            <a:avLst/>
            <a:gdLst/>
            <a:ahLst/>
            <a:cxnLst/>
            <a:rect l="l" t="t" r="r" b="b"/>
            <a:pathLst>
              <a:path w="1027429">
                <a:moveTo>
                  <a:pt x="1027145" y="0"/>
                </a:moveTo>
                <a:lnTo>
                  <a:pt x="0" y="0"/>
                </a:lnTo>
              </a:path>
            </a:pathLst>
          </a:custGeom>
          <a:ln w="16471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926677" y="7249897"/>
            <a:ext cx="1034415" cy="0"/>
          </a:xfrm>
          <a:custGeom>
            <a:avLst/>
            <a:gdLst/>
            <a:ahLst/>
            <a:cxnLst/>
            <a:rect l="l" t="t" r="r" b="b"/>
            <a:pathLst>
              <a:path w="1034414">
                <a:moveTo>
                  <a:pt x="1034064" y="0"/>
                </a:moveTo>
                <a:lnTo>
                  <a:pt x="0" y="0"/>
                </a:lnTo>
              </a:path>
            </a:pathLst>
          </a:custGeom>
          <a:ln w="1653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718956" y="6937690"/>
            <a:ext cx="1242060" cy="0"/>
          </a:xfrm>
          <a:custGeom>
            <a:avLst/>
            <a:gdLst/>
            <a:ahLst/>
            <a:cxnLst/>
            <a:rect l="l" t="t" r="r" b="b"/>
            <a:pathLst>
              <a:path w="1242060">
                <a:moveTo>
                  <a:pt x="1241785" y="0"/>
                </a:moveTo>
                <a:lnTo>
                  <a:pt x="0" y="0"/>
                </a:lnTo>
              </a:path>
            </a:pathLst>
          </a:custGeom>
          <a:ln w="1985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123029" y="8794074"/>
            <a:ext cx="838200" cy="0"/>
          </a:xfrm>
          <a:custGeom>
            <a:avLst/>
            <a:gdLst/>
            <a:ahLst/>
            <a:cxnLst/>
            <a:rect l="l" t="t" r="r" b="b"/>
            <a:pathLst>
              <a:path w="838200">
                <a:moveTo>
                  <a:pt x="837712" y="0"/>
                </a:moveTo>
                <a:lnTo>
                  <a:pt x="0" y="0"/>
                </a:lnTo>
              </a:path>
            </a:pathLst>
          </a:custGeom>
          <a:ln w="16471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642378" y="7994391"/>
            <a:ext cx="1619885" cy="76200"/>
          </a:xfrm>
          <a:custGeom>
            <a:avLst/>
            <a:gdLst/>
            <a:ahLst/>
            <a:cxnLst/>
            <a:rect l="l" t="t" r="r" b="b"/>
            <a:pathLst>
              <a:path w="1619885" h="76200">
                <a:moveTo>
                  <a:pt x="1619274" y="0"/>
                </a:moveTo>
                <a:lnTo>
                  <a:pt x="166984" y="0"/>
                </a:lnTo>
                <a:lnTo>
                  <a:pt x="0" y="76093"/>
                </a:lnTo>
                <a:lnTo>
                  <a:pt x="1480925" y="76093"/>
                </a:lnTo>
                <a:lnTo>
                  <a:pt x="161927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642378" y="7994391"/>
            <a:ext cx="1619885" cy="76200"/>
          </a:xfrm>
          <a:custGeom>
            <a:avLst/>
            <a:gdLst/>
            <a:ahLst/>
            <a:cxnLst/>
            <a:rect l="l" t="t" r="r" b="b"/>
            <a:pathLst>
              <a:path w="1619885" h="76200">
                <a:moveTo>
                  <a:pt x="0" y="76093"/>
                </a:moveTo>
                <a:lnTo>
                  <a:pt x="166984" y="0"/>
                </a:lnTo>
                <a:lnTo>
                  <a:pt x="1619274" y="0"/>
                </a:lnTo>
                <a:lnTo>
                  <a:pt x="1480925" y="76093"/>
                </a:lnTo>
                <a:lnTo>
                  <a:pt x="0" y="76093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164400" y="7988701"/>
            <a:ext cx="126364" cy="91440"/>
          </a:xfrm>
          <a:custGeom>
            <a:avLst/>
            <a:gdLst/>
            <a:ahLst/>
            <a:cxnLst/>
            <a:rect l="l" t="t" r="r" b="b"/>
            <a:pathLst>
              <a:path w="126364" h="91440">
                <a:moveTo>
                  <a:pt x="126339" y="0"/>
                </a:moveTo>
                <a:lnTo>
                  <a:pt x="0" y="90973"/>
                </a:lnTo>
                <a:lnTo>
                  <a:pt x="126339" y="91345"/>
                </a:lnTo>
                <a:lnTo>
                  <a:pt x="126339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291727" y="7988701"/>
            <a:ext cx="0" cy="91440"/>
          </a:xfrm>
          <a:custGeom>
            <a:avLst/>
            <a:gdLst/>
            <a:ahLst/>
            <a:cxnLst/>
            <a:rect l="l" t="t" r="r" b="b"/>
            <a:pathLst>
              <a:path h="91440">
                <a:moveTo>
                  <a:pt x="0" y="0"/>
                </a:moveTo>
                <a:lnTo>
                  <a:pt x="0" y="9134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291727" y="7988701"/>
            <a:ext cx="0" cy="91440"/>
          </a:xfrm>
          <a:custGeom>
            <a:avLst/>
            <a:gdLst/>
            <a:ahLst/>
            <a:cxnLst/>
            <a:rect l="l" t="t" r="r" b="b"/>
            <a:pathLst>
              <a:path h="91440">
                <a:moveTo>
                  <a:pt x="0" y="0"/>
                </a:moveTo>
                <a:lnTo>
                  <a:pt x="0" y="9134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152043" y="8083987"/>
            <a:ext cx="191135" cy="455930"/>
          </a:xfrm>
          <a:custGeom>
            <a:avLst/>
            <a:gdLst/>
            <a:ahLst/>
            <a:cxnLst/>
            <a:rect l="l" t="t" r="r" b="b"/>
            <a:pathLst>
              <a:path w="191135" h="455929">
                <a:moveTo>
                  <a:pt x="190963" y="0"/>
                </a:moveTo>
                <a:lnTo>
                  <a:pt x="190963" y="455639"/>
                </a:lnTo>
                <a:lnTo>
                  <a:pt x="0" y="455639"/>
                </a:ln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345829" y="8079675"/>
            <a:ext cx="0" cy="460375"/>
          </a:xfrm>
          <a:custGeom>
            <a:avLst/>
            <a:gdLst/>
            <a:ahLst/>
            <a:cxnLst/>
            <a:rect l="l" t="t" r="r" b="b"/>
            <a:pathLst>
              <a:path h="460375">
                <a:moveTo>
                  <a:pt x="0" y="0"/>
                </a:moveTo>
                <a:lnTo>
                  <a:pt x="0" y="459952"/>
                </a:lnTo>
              </a:path>
            </a:pathLst>
          </a:custGeom>
          <a:ln w="6914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343006" y="8079675"/>
            <a:ext cx="5715" cy="460375"/>
          </a:xfrm>
          <a:custGeom>
            <a:avLst/>
            <a:gdLst/>
            <a:ahLst/>
            <a:cxnLst/>
            <a:rect l="l" t="t" r="r" b="b"/>
            <a:pathLst>
              <a:path w="5714" h="460375">
                <a:moveTo>
                  <a:pt x="0" y="459952"/>
                </a:moveTo>
                <a:lnTo>
                  <a:pt x="5644" y="453356"/>
                </a:lnTo>
                <a:lnTo>
                  <a:pt x="5644" y="0"/>
                </a:lnTo>
                <a:lnTo>
                  <a:pt x="1847" y="490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538291" y="7686888"/>
            <a:ext cx="262255" cy="53340"/>
          </a:xfrm>
          <a:custGeom>
            <a:avLst/>
            <a:gdLst/>
            <a:ahLst/>
            <a:cxnLst/>
            <a:rect l="l" t="t" r="r" b="b"/>
            <a:pathLst>
              <a:path w="262255" h="53340">
                <a:moveTo>
                  <a:pt x="261939" y="0"/>
                </a:moveTo>
                <a:lnTo>
                  <a:pt x="71237" y="0"/>
                </a:lnTo>
                <a:lnTo>
                  <a:pt x="0" y="52888"/>
                </a:lnTo>
                <a:lnTo>
                  <a:pt x="5574" y="52888"/>
                </a:lnTo>
                <a:lnTo>
                  <a:pt x="71759" y="3727"/>
                </a:lnTo>
                <a:lnTo>
                  <a:pt x="256920" y="3727"/>
                </a:lnTo>
                <a:lnTo>
                  <a:pt x="261939" y="0"/>
                </a:lnTo>
                <a:close/>
              </a:path>
              <a:path w="262255" h="53340">
                <a:moveTo>
                  <a:pt x="256920" y="3727"/>
                </a:moveTo>
                <a:lnTo>
                  <a:pt x="71759" y="3727"/>
                </a:lnTo>
                <a:lnTo>
                  <a:pt x="256617" y="3953"/>
                </a:lnTo>
                <a:lnTo>
                  <a:pt x="256920" y="3727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538291" y="7686888"/>
            <a:ext cx="262255" cy="53340"/>
          </a:xfrm>
          <a:custGeom>
            <a:avLst/>
            <a:gdLst/>
            <a:ahLst/>
            <a:cxnLst/>
            <a:rect l="l" t="t" r="r" b="b"/>
            <a:pathLst>
              <a:path w="262255" h="53340">
                <a:moveTo>
                  <a:pt x="71237" y="0"/>
                </a:moveTo>
                <a:lnTo>
                  <a:pt x="0" y="52888"/>
                </a:lnTo>
                <a:lnTo>
                  <a:pt x="5574" y="52888"/>
                </a:lnTo>
                <a:lnTo>
                  <a:pt x="71759" y="3727"/>
                </a:lnTo>
                <a:lnTo>
                  <a:pt x="256617" y="3953"/>
                </a:lnTo>
                <a:lnTo>
                  <a:pt x="261939" y="0"/>
                </a:lnTo>
                <a:lnTo>
                  <a:pt x="7123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543866" y="7690616"/>
            <a:ext cx="66675" cy="499109"/>
          </a:xfrm>
          <a:custGeom>
            <a:avLst/>
            <a:gdLst/>
            <a:ahLst/>
            <a:cxnLst/>
            <a:rect l="l" t="t" r="r" b="b"/>
            <a:pathLst>
              <a:path w="66675" h="499109">
                <a:moveTo>
                  <a:pt x="66184" y="0"/>
                </a:moveTo>
                <a:lnTo>
                  <a:pt x="0" y="49161"/>
                </a:lnTo>
                <a:lnTo>
                  <a:pt x="0" y="498978"/>
                </a:lnTo>
                <a:lnTo>
                  <a:pt x="66184" y="450378"/>
                </a:lnTo>
                <a:lnTo>
                  <a:pt x="66184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543866" y="7690616"/>
            <a:ext cx="66675" cy="499109"/>
          </a:xfrm>
          <a:custGeom>
            <a:avLst/>
            <a:gdLst/>
            <a:ahLst/>
            <a:cxnLst/>
            <a:rect l="l" t="t" r="r" b="b"/>
            <a:pathLst>
              <a:path w="66675" h="499109">
                <a:moveTo>
                  <a:pt x="66184" y="0"/>
                </a:moveTo>
                <a:lnTo>
                  <a:pt x="66184" y="450378"/>
                </a:lnTo>
                <a:lnTo>
                  <a:pt x="0" y="498978"/>
                </a:lnTo>
                <a:lnTo>
                  <a:pt x="0" y="4916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610051" y="7690616"/>
            <a:ext cx="185420" cy="450215"/>
          </a:xfrm>
          <a:custGeom>
            <a:avLst/>
            <a:gdLst/>
            <a:ahLst/>
            <a:cxnLst/>
            <a:rect l="l" t="t" r="r" b="b"/>
            <a:pathLst>
              <a:path w="185419" h="450215">
                <a:moveTo>
                  <a:pt x="0" y="0"/>
                </a:moveTo>
                <a:lnTo>
                  <a:pt x="0" y="449067"/>
                </a:lnTo>
                <a:lnTo>
                  <a:pt x="184858" y="450079"/>
                </a:lnTo>
                <a:lnTo>
                  <a:pt x="184858" y="213"/>
                </a:lnTo>
                <a:lnTo>
                  <a:pt x="0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610051" y="7690616"/>
            <a:ext cx="185420" cy="450215"/>
          </a:xfrm>
          <a:custGeom>
            <a:avLst/>
            <a:gdLst/>
            <a:ahLst/>
            <a:cxnLst/>
            <a:rect l="l" t="t" r="r" b="b"/>
            <a:pathLst>
              <a:path w="185419" h="450215">
                <a:moveTo>
                  <a:pt x="0" y="449067"/>
                </a:moveTo>
                <a:lnTo>
                  <a:pt x="184858" y="450079"/>
                </a:lnTo>
                <a:lnTo>
                  <a:pt x="184858" y="213"/>
                </a:ln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797570" y="7686900"/>
            <a:ext cx="0" cy="454025"/>
          </a:xfrm>
          <a:custGeom>
            <a:avLst/>
            <a:gdLst/>
            <a:ahLst/>
            <a:cxnLst/>
            <a:rect l="l" t="t" r="r" b="b"/>
            <a:pathLst>
              <a:path h="454025">
                <a:moveTo>
                  <a:pt x="0" y="0"/>
                </a:moveTo>
                <a:lnTo>
                  <a:pt x="0" y="453795"/>
                </a:lnTo>
              </a:path>
            </a:pathLst>
          </a:custGeom>
          <a:ln w="6591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794909" y="7686900"/>
            <a:ext cx="5715" cy="454025"/>
          </a:xfrm>
          <a:custGeom>
            <a:avLst/>
            <a:gdLst/>
            <a:ahLst/>
            <a:cxnLst/>
            <a:rect l="l" t="t" r="r" b="b"/>
            <a:pathLst>
              <a:path w="5714" h="454025">
                <a:moveTo>
                  <a:pt x="0" y="453795"/>
                </a:moveTo>
                <a:lnTo>
                  <a:pt x="5321" y="442615"/>
                </a:lnTo>
                <a:lnTo>
                  <a:pt x="532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905341" y="7690628"/>
            <a:ext cx="198120" cy="48260"/>
          </a:xfrm>
          <a:custGeom>
            <a:avLst/>
            <a:gdLst/>
            <a:ahLst/>
            <a:cxnLst/>
            <a:rect l="l" t="t" r="r" b="b"/>
            <a:pathLst>
              <a:path w="198120" h="48259">
                <a:moveTo>
                  <a:pt x="6126" y="0"/>
                </a:moveTo>
                <a:lnTo>
                  <a:pt x="0" y="4547"/>
                </a:lnTo>
                <a:lnTo>
                  <a:pt x="186202" y="4547"/>
                </a:lnTo>
                <a:lnTo>
                  <a:pt x="163189" y="48088"/>
                </a:lnTo>
                <a:lnTo>
                  <a:pt x="169255" y="48088"/>
                </a:lnTo>
                <a:lnTo>
                  <a:pt x="197601" y="594"/>
                </a:lnTo>
                <a:lnTo>
                  <a:pt x="6126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905341" y="7690628"/>
            <a:ext cx="198120" cy="48260"/>
          </a:xfrm>
          <a:custGeom>
            <a:avLst/>
            <a:gdLst/>
            <a:ahLst/>
            <a:cxnLst/>
            <a:rect l="l" t="t" r="r" b="b"/>
            <a:pathLst>
              <a:path w="198120" h="48259">
                <a:moveTo>
                  <a:pt x="0" y="4547"/>
                </a:moveTo>
                <a:lnTo>
                  <a:pt x="6126" y="0"/>
                </a:lnTo>
                <a:lnTo>
                  <a:pt x="197601" y="594"/>
                </a:lnTo>
                <a:lnTo>
                  <a:pt x="169255" y="48088"/>
                </a:lnTo>
                <a:lnTo>
                  <a:pt x="163189" y="48088"/>
                </a:lnTo>
                <a:lnTo>
                  <a:pt x="186202" y="4547"/>
                </a:lnTo>
                <a:lnTo>
                  <a:pt x="0" y="4547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905341" y="7690628"/>
            <a:ext cx="200025" cy="457200"/>
          </a:xfrm>
          <a:custGeom>
            <a:avLst/>
            <a:gdLst/>
            <a:ahLst/>
            <a:cxnLst/>
            <a:rect l="l" t="t" r="r" b="b"/>
            <a:pathLst>
              <a:path w="200025" h="457200">
                <a:moveTo>
                  <a:pt x="199979" y="0"/>
                </a:moveTo>
                <a:lnTo>
                  <a:pt x="190774" y="0"/>
                </a:lnTo>
                <a:lnTo>
                  <a:pt x="185988" y="3499"/>
                </a:lnTo>
                <a:lnTo>
                  <a:pt x="184525" y="4547"/>
                </a:lnTo>
                <a:lnTo>
                  <a:pt x="0" y="5608"/>
                </a:lnTo>
                <a:lnTo>
                  <a:pt x="0" y="403622"/>
                </a:lnTo>
                <a:lnTo>
                  <a:pt x="162062" y="404765"/>
                </a:lnTo>
                <a:lnTo>
                  <a:pt x="163281" y="456651"/>
                </a:lnTo>
                <a:lnTo>
                  <a:pt x="162062" y="48886"/>
                </a:lnTo>
                <a:lnTo>
                  <a:pt x="169255" y="48088"/>
                </a:lnTo>
                <a:lnTo>
                  <a:pt x="197601" y="48088"/>
                </a:lnTo>
                <a:lnTo>
                  <a:pt x="197601" y="5608"/>
                </a:lnTo>
                <a:lnTo>
                  <a:pt x="199979" y="0"/>
                </a:lnTo>
                <a:close/>
              </a:path>
              <a:path w="200025" h="457200">
                <a:moveTo>
                  <a:pt x="197601" y="48088"/>
                </a:moveTo>
                <a:lnTo>
                  <a:pt x="169255" y="48088"/>
                </a:lnTo>
                <a:lnTo>
                  <a:pt x="169255" y="456651"/>
                </a:lnTo>
                <a:lnTo>
                  <a:pt x="197601" y="402335"/>
                </a:lnTo>
                <a:lnTo>
                  <a:pt x="197601" y="48088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905341" y="7690628"/>
            <a:ext cx="200025" cy="457200"/>
          </a:xfrm>
          <a:custGeom>
            <a:avLst/>
            <a:gdLst/>
            <a:ahLst/>
            <a:cxnLst/>
            <a:rect l="l" t="t" r="r" b="b"/>
            <a:pathLst>
              <a:path w="200025" h="457200">
                <a:moveTo>
                  <a:pt x="0" y="5608"/>
                </a:moveTo>
                <a:lnTo>
                  <a:pt x="0" y="403622"/>
                </a:lnTo>
                <a:lnTo>
                  <a:pt x="162062" y="404765"/>
                </a:lnTo>
                <a:lnTo>
                  <a:pt x="163281" y="456651"/>
                </a:lnTo>
                <a:lnTo>
                  <a:pt x="162062" y="48886"/>
                </a:lnTo>
                <a:lnTo>
                  <a:pt x="169255" y="48088"/>
                </a:lnTo>
                <a:lnTo>
                  <a:pt x="169255" y="456651"/>
                </a:lnTo>
                <a:lnTo>
                  <a:pt x="197601" y="402335"/>
                </a:lnTo>
                <a:lnTo>
                  <a:pt x="197601" y="5608"/>
                </a:lnTo>
                <a:lnTo>
                  <a:pt x="199979" y="0"/>
                </a:lnTo>
                <a:lnTo>
                  <a:pt x="190774" y="0"/>
                </a:lnTo>
                <a:lnTo>
                  <a:pt x="185988" y="3499"/>
                </a:lnTo>
                <a:lnTo>
                  <a:pt x="184525" y="454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881262" y="8077736"/>
            <a:ext cx="635" cy="455930"/>
          </a:xfrm>
          <a:custGeom>
            <a:avLst/>
            <a:gdLst/>
            <a:ahLst/>
            <a:cxnLst/>
            <a:rect l="l" t="t" r="r" b="b"/>
            <a:pathLst>
              <a:path w="635" h="455929">
                <a:moveTo>
                  <a:pt x="0" y="0"/>
                </a:moveTo>
                <a:lnTo>
                  <a:pt x="548" y="45563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688994" y="8077736"/>
            <a:ext cx="245745" cy="455930"/>
          </a:xfrm>
          <a:custGeom>
            <a:avLst/>
            <a:gdLst/>
            <a:ahLst/>
            <a:cxnLst/>
            <a:rect l="l" t="t" r="r" b="b"/>
            <a:pathLst>
              <a:path w="245745" h="455929">
                <a:moveTo>
                  <a:pt x="0" y="0"/>
                </a:moveTo>
                <a:lnTo>
                  <a:pt x="0" y="455639"/>
                </a:lnTo>
                <a:lnTo>
                  <a:pt x="192846" y="455639"/>
                </a:lnTo>
                <a:lnTo>
                  <a:pt x="245424" y="33228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068531" y="7690616"/>
            <a:ext cx="34925" cy="48260"/>
          </a:xfrm>
          <a:custGeom>
            <a:avLst/>
            <a:gdLst/>
            <a:ahLst/>
            <a:cxnLst/>
            <a:rect l="l" t="t" r="r" b="b"/>
            <a:pathLst>
              <a:path w="34925" h="48259">
                <a:moveTo>
                  <a:pt x="27584" y="0"/>
                </a:moveTo>
                <a:lnTo>
                  <a:pt x="0" y="48100"/>
                </a:lnTo>
                <a:lnTo>
                  <a:pt x="6065" y="48100"/>
                </a:lnTo>
                <a:lnTo>
                  <a:pt x="34411" y="606"/>
                </a:lnTo>
                <a:lnTo>
                  <a:pt x="27584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068531" y="7690616"/>
            <a:ext cx="34925" cy="48260"/>
          </a:xfrm>
          <a:custGeom>
            <a:avLst/>
            <a:gdLst/>
            <a:ahLst/>
            <a:cxnLst/>
            <a:rect l="l" t="t" r="r" b="b"/>
            <a:pathLst>
              <a:path w="34925" h="48259">
                <a:moveTo>
                  <a:pt x="6065" y="48100"/>
                </a:moveTo>
                <a:lnTo>
                  <a:pt x="34411" y="606"/>
                </a:lnTo>
                <a:lnTo>
                  <a:pt x="27584" y="0"/>
                </a:lnTo>
                <a:lnTo>
                  <a:pt x="0" y="4810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152043" y="7988497"/>
            <a:ext cx="196850" cy="95885"/>
          </a:xfrm>
          <a:custGeom>
            <a:avLst/>
            <a:gdLst/>
            <a:ahLst/>
            <a:cxnLst/>
            <a:rect l="l" t="t" r="r" b="b"/>
            <a:pathLst>
              <a:path w="196850" h="95884">
                <a:moveTo>
                  <a:pt x="134407" y="0"/>
                </a:moveTo>
                <a:lnTo>
                  <a:pt x="129314" y="0"/>
                </a:lnTo>
                <a:lnTo>
                  <a:pt x="0" y="95490"/>
                </a:lnTo>
                <a:lnTo>
                  <a:pt x="190951" y="95490"/>
                </a:lnTo>
                <a:lnTo>
                  <a:pt x="195798" y="91787"/>
                </a:lnTo>
                <a:lnTo>
                  <a:pt x="11548" y="91787"/>
                </a:lnTo>
                <a:lnTo>
                  <a:pt x="134407" y="0"/>
                </a:lnTo>
                <a:close/>
              </a:path>
              <a:path w="196850" h="95884">
                <a:moveTo>
                  <a:pt x="196608" y="91168"/>
                </a:moveTo>
                <a:lnTo>
                  <a:pt x="11548" y="91787"/>
                </a:lnTo>
                <a:lnTo>
                  <a:pt x="195798" y="91787"/>
                </a:lnTo>
                <a:lnTo>
                  <a:pt x="196608" y="91168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152043" y="7988497"/>
            <a:ext cx="196850" cy="95885"/>
          </a:xfrm>
          <a:custGeom>
            <a:avLst/>
            <a:gdLst/>
            <a:ahLst/>
            <a:cxnLst/>
            <a:rect l="l" t="t" r="r" b="b"/>
            <a:pathLst>
              <a:path w="196850" h="95884">
                <a:moveTo>
                  <a:pt x="134407" y="0"/>
                </a:moveTo>
                <a:lnTo>
                  <a:pt x="11548" y="91787"/>
                </a:lnTo>
                <a:lnTo>
                  <a:pt x="196608" y="91168"/>
                </a:lnTo>
                <a:lnTo>
                  <a:pt x="190951" y="95490"/>
                </a:lnTo>
                <a:lnTo>
                  <a:pt x="0" y="95490"/>
                </a:lnTo>
                <a:lnTo>
                  <a:pt x="129314" y="0"/>
                </a:lnTo>
                <a:lnTo>
                  <a:pt x="13440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152043" y="8083987"/>
            <a:ext cx="191135" cy="455930"/>
          </a:xfrm>
          <a:custGeom>
            <a:avLst/>
            <a:gdLst/>
            <a:ahLst/>
            <a:cxnLst/>
            <a:rect l="l" t="t" r="r" b="b"/>
            <a:pathLst>
              <a:path w="191135" h="455929">
                <a:moveTo>
                  <a:pt x="0" y="455639"/>
                </a:moveTo>
                <a:lnTo>
                  <a:pt x="190964" y="455639"/>
                </a:lnTo>
                <a:lnTo>
                  <a:pt x="190964" y="0"/>
                </a:lnTo>
                <a:lnTo>
                  <a:pt x="0" y="0"/>
                </a:lnTo>
                <a:lnTo>
                  <a:pt x="0" y="455639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343006" y="8079675"/>
            <a:ext cx="5715" cy="460375"/>
          </a:xfrm>
          <a:custGeom>
            <a:avLst/>
            <a:gdLst/>
            <a:ahLst/>
            <a:cxnLst/>
            <a:rect l="l" t="t" r="r" b="b"/>
            <a:pathLst>
              <a:path w="5714" h="460375">
                <a:moveTo>
                  <a:pt x="0" y="459952"/>
                </a:moveTo>
                <a:lnTo>
                  <a:pt x="5644" y="453356"/>
                </a:lnTo>
                <a:lnTo>
                  <a:pt x="5644" y="0"/>
                </a:lnTo>
                <a:lnTo>
                  <a:pt x="1847" y="490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534625" y="7686888"/>
            <a:ext cx="266065" cy="53340"/>
          </a:xfrm>
          <a:custGeom>
            <a:avLst/>
            <a:gdLst/>
            <a:ahLst/>
            <a:cxnLst/>
            <a:rect l="l" t="t" r="r" b="b"/>
            <a:pathLst>
              <a:path w="266064" h="53340">
                <a:moveTo>
                  <a:pt x="265605" y="0"/>
                </a:moveTo>
                <a:lnTo>
                  <a:pt x="74904" y="0"/>
                </a:lnTo>
                <a:lnTo>
                  <a:pt x="0" y="52888"/>
                </a:lnTo>
                <a:lnTo>
                  <a:pt x="9241" y="52888"/>
                </a:lnTo>
                <a:lnTo>
                  <a:pt x="75425" y="3727"/>
                </a:lnTo>
                <a:lnTo>
                  <a:pt x="260587" y="3727"/>
                </a:lnTo>
                <a:lnTo>
                  <a:pt x="265605" y="0"/>
                </a:lnTo>
                <a:close/>
              </a:path>
              <a:path w="266064" h="53340">
                <a:moveTo>
                  <a:pt x="260587" y="3727"/>
                </a:moveTo>
                <a:lnTo>
                  <a:pt x="75425" y="3727"/>
                </a:lnTo>
                <a:lnTo>
                  <a:pt x="260283" y="3953"/>
                </a:lnTo>
                <a:lnTo>
                  <a:pt x="260587" y="3727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534625" y="7686888"/>
            <a:ext cx="266065" cy="53340"/>
          </a:xfrm>
          <a:custGeom>
            <a:avLst/>
            <a:gdLst/>
            <a:ahLst/>
            <a:cxnLst/>
            <a:rect l="l" t="t" r="r" b="b"/>
            <a:pathLst>
              <a:path w="266064" h="53340">
                <a:moveTo>
                  <a:pt x="74904" y="0"/>
                </a:moveTo>
                <a:lnTo>
                  <a:pt x="0" y="52888"/>
                </a:lnTo>
                <a:lnTo>
                  <a:pt x="9241" y="52888"/>
                </a:lnTo>
                <a:lnTo>
                  <a:pt x="75425" y="3727"/>
                </a:lnTo>
                <a:lnTo>
                  <a:pt x="260283" y="3953"/>
                </a:lnTo>
                <a:lnTo>
                  <a:pt x="265605" y="0"/>
                </a:lnTo>
                <a:lnTo>
                  <a:pt x="74904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797570" y="7686888"/>
            <a:ext cx="0" cy="454025"/>
          </a:xfrm>
          <a:custGeom>
            <a:avLst/>
            <a:gdLst/>
            <a:ahLst/>
            <a:cxnLst/>
            <a:rect l="l" t="t" r="r" b="b"/>
            <a:pathLst>
              <a:path h="454025">
                <a:moveTo>
                  <a:pt x="0" y="0"/>
                </a:moveTo>
                <a:lnTo>
                  <a:pt x="0" y="453795"/>
                </a:lnTo>
              </a:path>
            </a:pathLst>
          </a:custGeom>
          <a:ln w="6591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794909" y="7686888"/>
            <a:ext cx="5715" cy="454025"/>
          </a:xfrm>
          <a:custGeom>
            <a:avLst/>
            <a:gdLst/>
            <a:ahLst/>
            <a:cxnLst/>
            <a:rect l="l" t="t" r="r" b="b"/>
            <a:pathLst>
              <a:path w="5714" h="454025">
                <a:moveTo>
                  <a:pt x="5321" y="0"/>
                </a:moveTo>
                <a:lnTo>
                  <a:pt x="5321" y="442639"/>
                </a:lnTo>
                <a:lnTo>
                  <a:pt x="0" y="453795"/>
                </a:lnTo>
                <a:lnTo>
                  <a:pt x="0" y="395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688994" y="8072115"/>
            <a:ext cx="245745" cy="461645"/>
          </a:xfrm>
          <a:custGeom>
            <a:avLst/>
            <a:gdLst/>
            <a:ahLst/>
            <a:cxnLst/>
            <a:rect l="l" t="t" r="r" b="b"/>
            <a:pathLst>
              <a:path w="245745" h="461645">
                <a:moveTo>
                  <a:pt x="4815" y="0"/>
                </a:moveTo>
                <a:lnTo>
                  <a:pt x="0" y="5620"/>
                </a:lnTo>
                <a:lnTo>
                  <a:pt x="0" y="461259"/>
                </a:lnTo>
                <a:lnTo>
                  <a:pt x="192846" y="461259"/>
                </a:lnTo>
                <a:lnTo>
                  <a:pt x="245424" y="337922"/>
                </a:lnTo>
                <a:lnTo>
                  <a:pt x="481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3688994" y="7982260"/>
            <a:ext cx="245745" cy="551180"/>
          </a:xfrm>
          <a:custGeom>
            <a:avLst/>
            <a:gdLst/>
            <a:ahLst/>
            <a:cxnLst/>
            <a:rect l="l" t="t" r="r" b="b"/>
            <a:pathLst>
              <a:path w="245745" h="551179">
                <a:moveTo>
                  <a:pt x="0" y="95475"/>
                </a:moveTo>
                <a:lnTo>
                  <a:pt x="0" y="551114"/>
                </a:lnTo>
                <a:lnTo>
                  <a:pt x="192846" y="551114"/>
                </a:lnTo>
                <a:lnTo>
                  <a:pt x="245424" y="427765"/>
                </a:lnTo>
                <a:lnTo>
                  <a:pt x="243626" y="0"/>
                </a:lnTo>
                <a:lnTo>
                  <a:pt x="192267" y="95475"/>
                </a:lnTo>
                <a:lnTo>
                  <a:pt x="192846" y="55111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688994" y="7977783"/>
            <a:ext cx="245745" cy="555625"/>
          </a:xfrm>
          <a:custGeom>
            <a:avLst/>
            <a:gdLst/>
            <a:ahLst/>
            <a:cxnLst/>
            <a:rect l="l" t="t" r="r" b="b"/>
            <a:pathLst>
              <a:path w="245745" h="555625">
                <a:moveTo>
                  <a:pt x="55236" y="95844"/>
                </a:moveTo>
                <a:lnTo>
                  <a:pt x="5516" y="95844"/>
                </a:lnTo>
                <a:lnTo>
                  <a:pt x="0" y="99953"/>
                </a:lnTo>
                <a:lnTo>
                  <a:pt x="0" y="555592"/>
                </a:lnTo>
                <a:lnTo>
                  <a:pt x="192816" y="555592"/>
                </a:lnTo>
                <a:lnTo>
                  <a:pt x="245424" y="432242"/>
                </a:lnTo>
                <a:lnTo>
                  <a:pt x="244028" y="99953"/>
                </a:lnTo>
                <a:lnTo>
                  <a:pt x="192267" y="99953"/>
                </a:lnTo>
                <a:lnTo>
                  <a:pt x="55236" y="95844"/>
                </a:lnTo>
                <a:close/>
              </a:path>
              <a:path w="245745" h="555625">
                <a:moveTo>
                  <a:pt x="4815" y="94332"/>
                </a:moveTo>
                <a:lnTo>
                  <a:pt x="0" y="99953"/>
                </a:lnTo>
                <a:lnTo>
                  <a:pt x="5516" y="95844"/>
                </a:lnTo>
                <a:lnTo>
                  <a:pt x="55236" y="95844"/>
                </a:lnTo>
                <a:lnTo>
                  <a:pt x="4815" y="94332"/>
                </a:lnTo>
                <a:close/>
              </a:path>
              <a:path w="245745" h="555625">
                <a:moveTo>
                  <a:pt x="237469" y="0"/>
                </a:moveTo>
                <a:lnTo>
                  <a:pt x="183641" y="95844"/>
                </a:lnTo>
                <a:lnTo>
                  <a:pt x="55236" y="95844"/>
                </a:lnTo>
                <a:lnTo>
                  <a:pt x="192267" y="99953"/>
                </a:lnTo>
                <a:lnTo>
                  <a:pt x="244028" y="99953"/>
                </a:lnTo>
                <a:lnTo>
                  <a:pt x="243626" y="4477"/>
                </a:lnTo>
                <a:lnTo>
                  <a:pt x="237469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688994" y="7977783"/>
            <a:ext cx="245745" cy="555625"/>
          </a:xfrm>
          <a:custGeom>
            <a:avLst/>
            <a:gdLst/>
            <a:ahLst/>
            <a:cxnLst/>
            <a:rect l="l" t="t" r="r" b="b"/>
            <a:pathLst>
              <a:path w="245745" h="555625">
                <a:moveTo>
                  <a:pt x="192267" y="99953"/>
                </a:moveTo>
                <a:lnTo>
                  <a:pt x="0" y="99953"/>
                </a:lnTo>
                <a:lnTo>
                  <a:pt x="5516" y="95844"/>
                </a:lnTo>
                <a:lnTo>
                  <a:pt x="183641" y="95844"/>
                </a:lnTo>
                <a:lnTo>
                  <a:pt x="237469" y="0"/>
                </a:lnTo>
                <a:lnTo>
                  <a:pt x="243626" y="4477"/>
                </a:lnTo>
                <a:lnTo>
                  <a:pt x="245424" y="432242"/>
                </a:lnTo>
                <a:lnTo>
                  <a:pt x="192816" y="555592"/>
                </a:lnTo>
                <a:lnTo>
                  <a:pt x="0" y="555592"/>
                </a:lnTo>
                <a:lnTo>
                  <a:pt x="0" y="99953"/>
                </a:lnTo>
                <a:lnTo>
                  <a:pt x="4815" y="9433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070984" y="7738716"/>
            <a:ext cx="0" cy="408940"/>
          </a:xfrm>
          <a:custGeom>
            <a:avLst/>
            <a:gdLst/>
            <a:ahLst/>
            <a:cxnLst/>
            <a:rect l="l" t="t" r="r" b="b"/>
            <a:pathLst>
              <a:path h="408940">
                <a:moveTo>
                  <a:pt x="0" y="0"/>
                </a:moveTo>
                <a:lnTo>
                  <a:pt x="0" y="408563"/>
                </a:lnTo>
              </a:path>
            </a:pathLst>
          </a:custGeom>
          <a:ln w="8432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067403" y="7738716"/>
            <a:ext cx="7620" cy="408940"/>
          </a:xfrm>
          <a:custGeom>
            <a:avLst/>
            <a:gdLst/>
            <a:ahLst/>
            <a:cxnLst/>
            <a:rect l="l" t="t" r="r" b="b"/>
            <a:pathLst>
              <a:path w="7620" h="408940">
                <a:moveTo>
                  <a:pt x="0" y="798"/>
                </a:moveTo>
                <a:lnTo>
                  <a:pt x="1249" y="408563"/>
                </a:lnTo>
                <a:lnTo>
                  <a:pt x="7162" y="408563"/>
                </a:lnTo>
                <a:lnTo>
                  <a:pt x="7162" y="0"/>
                </a:lnTo>
                <a:lnTo>
                  <a:pt x="0" y="79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3881262" y="7982249"/>
            <a:ext cx="51435" cy="551180"/>
          </a:xfrm>
          <a:custGeom>
            <a:avLst/>
            <a:gdLst/>
            <a:ahLst/>
            <a:cxnLst/>
            <a:rect l="l" t="t" r="r" b="b"/>
            <a:pathLst>
              <a:path w="51435" h="551179">
                <a:moveTo>
                  <a:pt x="51358" y="0"/>
                </a:moveTo>
                <a:lnTo>
                  <a:pt x="0" y="95499"/>
                </a:lnTo>
                <a:lnTo>
                  <a:pt x="548" y="551127"/>
                </a:lnTo>
                <a:lnTo>
                  <a:pt x="51358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881262" y="7982249"/>
            <a:ext cx="51435" cy="551180"/>
          </a:xfrm>
          <a:custGeom>
            <a:avLst/>
            <a:gdLst/>
            <a:ahLst/>
            <a:cxnLst/>
            <a:rect l="l" t="t" r="r" b="b"/>
            <a:pathLst>
              <a:path w="51435" h="551179">
                <a:moveTo>
                  <a:pt x="548" y="551127"/>
                </a:moveTo>
                <a:lnTo>
                  <a:pt x="0" y="95499"/>
                </a:lnTo>
                <a:lnTo>
                  <a:pt x="51358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139888" y="6871975"/>
            <a:ext cx="845938" cy="1410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139897" y="6869476"/>
            <a:ext cx="846455" cy="144145"/>
          </a:xfrm>
          <a:custGeom>
            <a:avLst/>
            <a:gdLst/>
            <a:ahLst/>
            <a:cxnLst/>
            <a:rect l="l" t="t" r="r" b="b"/>
            <a:pathLst>
              <a:path w="846455" h="144145">
                <a:moveTo>
                  <a:pt x="845929" y="55443"/>
                </a:moveTo>
                <a:lnTo>
                  <a:pt x="794832" y="55077"/>
                </a:lnTo>
                <a:lnTo>
                  <a:pt x="748793" y="54745"/>
                </a:lnTo>
                <a:lnTo>
                  <a:pt x="707501" y="54441"/>
                </a:lnTo>
                <a:lnTo>
                  <a:pt x="637897" y="53901"/>
                </a:lnTo>
                <a:lnTo>
                  <a:pt x="583511" y="53416"/>
                </a:lnTo>
                <a:lnTo>
                  <a:pt x="541833" y="52947"/>
                </a:lnTo>
                <a:lnTo>
                  <a:pt x="497649" y="52190"/>
                </a:lnTo>
                <a:lnTo>
                  <a:pt x="451986" y="50458"/>
                </a:lnTo>
                <a:lnTo>
                  <a:pt x="401411" y="46686"/>
                </a:lnTo>
                <a:lnTo>
                  <a:pt x="361612" y="42680"/>
                </a:lnTo>
                <a:lnTo>
                  <a:pt x="312037" y="37373"/>
                </a:lnTo>
                <a:lnTo>
                  <a:pt x="256552" y="31242"/>
                </a:lnTo>
                <a:lnTo>
                  <a:pt x="199022" y="24761"/>
                </a:lnTo>
                <a:lnTo>
                  <a:pt x="143316" y="18402"/>
                </a:lnTo>
                <a:lnTo>
                  <a:pt x="93297" y="12642"/>
                </a:lnTo>
                <a:lnTo>
                  <a:pt x="52834" y="7953"/>
                </a:lnTo>
                <a:lnTo>
                  <a:pt x="25792" y="4810"/>
                </a:lnTo>
                <a:lnTo>
                  <a:pt x="18513" y="3967"/>
                </a:lnTo>
                <a:lnTo>
                  <a:pt x="16038" y="3688"/>
                </a:lnTo>
                <a:lnTo>
                  <a:pt x="4550" y="0"/>
                </a:lnTo>
                <a:lnTo>
                  <a:pt x="2264" y="5760"/>
                </a:lnTo>
                <a:lnTo>
                  <a:pt x="0" y="11521"/>
                </a:lnTo>
                <a:lnTo>
                  <a:pt x="155" y="21031"/>
                </a:lnTo>
                <a:lnTo>
                  <a:pt x="12064" y="58002"/>
                </a:lnTo>
                <a:lnTo>
                  <a:pt x="49385" y="67446"/>
                </a:lnTo>
                <a:lnTo>
                  <a:pt x="93553" y="74794"/>
                </a:lnTo>
                <a:lnTo>
                  <a:pt x="143609" y="83046"/>
                </a:lnTo>
                <a:lnTo>
                  <a:pt x="188645" y="90182"/>
                </a:lnTo>
                <a:lnTo>
                  <a:pt x="228325" y="95677"/>
                </a:lnTo>
                <a:lnTo>
                  <a:pt x="280240" y="101747"/>
                </a:lnTo>
                <a:lnTo>
                  <a:pt x="326277" y="106559"/>
                </a:lnTo>
                <a:lnTo>
                  <a:pt x="374418" y="110760"/>
                </a:lnTo>
                <a:lnTo>
                  <a:pt x="416997" y="113552"/>
                </a:lnTo>
                <a:lnTo>
                  <a:pt x="461871" y="116129"/>
                </a:lnTo>
                <a:lnTo>
                  <a:pt x="506196" y="118456"/>
                </a:lnTo>
                <a:lnTo>
                  <a:pt x="557245" y="119569"/>
                </a:lnTo>
                <a:lnTo>
                  <a:pt x="585016" y="119781"/>
                </a:lnTo>
                <a:lnTo>
                  <a:pt x="592075" y="119726"/>
                </a:lnTo>
                <a:lnTo>
                  <a:pt x="602075" y="119733"/>
                </a:lnTo>
                <a:lnTo>
                  <a:pt x="644876" y="120044"/>
                </a:lnTo>
                <a:lnTo>
                  <a:pt x="696696" y="120622"/>
                </a:lnTo>
                <a:lnTo>
                  <a:pt x="744443" y="121248"/>
                </a:lnTo>
                <a:lnTo>
                  <a:pt x="787394" y="123570"/>
                </a:lnTo>
                <a:lnTo>
                  <a:pt x="817086" y="141359"/>
                </a:lnTo>
                <a:lnTo>
                  <a:pt x="825452" y="143748"/>
                </a:lnTo>
                <a:lnTo>
                  <a:pt x="834830" y="106097"/>
                </a:lnTo>
                <a:lnTo>
                  <a:pt x="837328" y="90309"/>
                </a:lnTo>
                <a:lnTo>
                  <a:pt x="845929" y="55443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508610" y="6717441"/>
            <a:ext cx="578464" cy="967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508610" y="6716009"/>
            <a:ext cx="578485" cy="98425"/>
          </a:xfrm>
          <a:custGeom>
            <a:avLst/>
            <a:gdLst/>
            <a:ahLst/>
            <a:cxnLst/>
            <a:rect l="l" t="t" r="r" b="b"/>
            <a:pathLst>
              <a:path w="578485" h="98425">
                <a:moveTo>
                  <a:pt x="394670" y="98145"/>
                </a:moveTo>
                <a:lnTo>
                  <a:pt x="391517" y="87444"/>
                </a:lnTo>
                <a:lnTo>
                  <a:pt x="400512" y="81608"/>
                </a:lnTo>
                <a:lnTo>
                  <a:pt x="414119" y="76304"/>
                </a:lnTo>
                <a:lnTo>
                  <a:pt x="420832" y="73310"/>
                </a:lnTo>
                <a:lnTo>
                  <a:pt x="464394" y="57947"/>
                </a:lnTo>
                <a:lnTo>
                  <a:pt x="501702" y="52399"/>
                </a:lnTo>
                <a:lnTo>
                  <a:pt x="509482" y="51338"/>
                </a:lnTo>
                <a:lnTo>
                  <a:pt x="523960" y="49528"/>
                </a:lnTo>
                <a:lnTo>
                  <a:pt x="530255" y="48913"/>
                </a:lnTo>
                <a:lnTo>
                  <a:pt x="549414" y="48520"/>
                </a:lnTo>
                <a:lnTo>
                  <a:pt x="555882" y="47991"/>
                </a:lnTo>
                <a:lnTo>
                  <a:pt x="557524" y="47487"/>
                </a:lnTo>
                <a:lnTo>
                  <a:pt x="562676" y="47518"/>
                </a:lnTo>
                <a:lnTo>
                  <a:pt x="578464" y="33345"/>
                </a:lnTo>
                <a:lnTo>
                  <a:pt x="562050" y="35497"/>
                </a:lnTo>
                <a:lnTo>
                  <a:pt x="550498" y="36874"/>
                </a:lnTo>
                <a:lnTo>
                  <a:pt x="504453" y="39278"/>
                </a:lnTo>
                <a:lnTo>
                  <a:pt x="465166" y="39839"/>
                </a:lnTo>
                <a:lnTo>
                  <a:pt x="437573" y="39991"/>
                </a:lnTo>
                <a:lnTo>
                  <a:pt x="424371" y="40056"/>
                </a:lnTo>
                <a:lnTo>
                  <a:pt x="412014" y="40140"/>
                </a:lnTo>
                <a:lnTo>
                  <a:pt x="400843" y="40262"/>
                </a:lnTo>
                <a:lnTo>
                  <a:pt x="388992" y="40441"/>
                </a:lnTo>
                <a:lnTo>
                  <a:pt x="375817" y="40602"/>
                </a:lnTo>
                <a:lnTo>
                  <a:pt x="361790" y="40727"/>
                </a:lnTo>
                <a:lnTo>
                  <a:pt x="347385" y="40798"/>
                </a:lnTo>
                <a:lnTo>
                  <a:pt x="333076" y="40798"/>
                </a:lnTo>
                <a:lnTo>
                  <a:pt x="286263" y="39721"/>
                </a:lnTo>
                <a:lnTo>
                  <a:pt x="278908" y="39231"/>
                </a:lnTo>
                <a:lnTo>
                  <a:pt x="268888" y="38570"/>
                </a:lnTo>
                <a:lnTo>
                  <a:pt x="227822" y="35750"/>
                </a:lnTo>
                <a:lnTo>
                  <a:pt x="180721" y="32080"/>
                </a:lnTo>
                <a:lnTo>
                  <a:pt x="141053" y="28084"/>
                </a:lnTo>
                <a:lnTo>
                  <a:pt x="89827" y="17813"/>
                </a:lnTo>
                <a:lnTo>
                  <a:pt x="45299" y="7675"/>
                </a:lnTo>
                <a:lnTo>
                  <a:pt x="34458" y="5177"/>
                </a:lnTo>
                <a:lnTo>
                  <a:pt x="27249" y="3530"/>
                </a:lnTo>
                <a:lnTo>
                  <a:pt x="19144" y="1767"/>
                </a:lnTo>
                <a:lnTo>
                  <a:pt x="17693" y="0"/>
                </a:lnTo>
                <a:lnTo>
                  <a:pt x="11253" y="3535"/>
                </a:lnTo>
                <a:lnTo>
                  <a:pt x="4785" y="7132"/>
                </a:lnTo>
                <a:lnTo>
                  <a:pt x="1548" y="14691"/>
                </a:lnTo>
                <a:lnTo>
                  <a:pt x="975" y="20970"/>
                </a:lnTo>
                <a:lnTo>
                  <a:pt x="380" y="27310"/>
                </a:lnTo>
                <a:lnTo>
                  <a:pt x="35777" y="57910"/>
                </a:lnTo>
                <a:lnTo>
                  <a:pt x="84544" y="68115"/>
                </a:lnTo>
                <a:lnTo>
                  <a:pt x="131290" y="77290"/>
                </a:lnTo>
                <a:lnTo>
                  <a:pt x="182363" y="83044"/>
                </a:lnTo>
                <a:lnTo>
                  <a:pt x="236979" y="88174"/>
                </a:lnTo>
                <a:lnTo>
                  <a:pt x="279624" y="92150"/>
                </a:lnTo>
                <a:lnTo>
                  <a:pt x="286282" y="92769"/>
                </a:lnTo>
                <a:lnTo>
                  <a:pt x="394670" y="98145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599051" y="6988469"/>
            <a:ext cx="384666" cy="5900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99063" y="6988469"/>
            <a:ext cx="384810" cy="589915"/>
          </a:xfrm>
          <a:custGeom>
            <a:avLst/>
            <a:gdLst/>
            <a:ahLst/>
            <a:cxnLst/>
            <a:rect l="l" t="t" r="r" b="b"/>
            <a:pathLst>
              <a:path w="384810" h="589915">
                <a:moveTo>
                  <a:pt x="381941" y="433638"/>
                </a:moveTo>
                <a:lnTo>
                  <a:pt x="384642" y="437144"/>
                </a:lnTo>
                <a:lnTo>
                  <a:pt x="381429" y="439978"/>
                </a:lnTo>
                <a:lnTo>
                  <a:pt x="378238" y="442813"/>
                </a:lnTo>
                <a:lnTo>
                  <a:pt x="375297" y="446867"/>
                </a:lnTo>
                <a:lnTo>
                  <a:pt x="367189" y="452384"/>
                </a:lnTo>
                <a:lnTo>
                  <a:pt x="356448" y="459973"/>
                </a:lnTo>
                <a:lnTo>
                  <a:pt x="355997" y="463783"/>
                </a:lnTo>
                <a:lnTo>
                  <a:pt x="357341" y="465886"/>
                </a:lnTo>
                <a:lnTo>
                  <a:pt x="364288" y="474126"/>
                </a:lnTo>
                <a:lnTo>
                  <a:pt x="376048" y="487578"/>
                </a:lnTo>
                <a:lnTo>
                  <a:pt x="382936" y="495395"/>
                </a:lnTo>
                <a:lnTo>
                  <a:pt x="372924" y="513211"/>
                </a:lnTo>
                <a:lnTo>
                  <a:pt x="340369" y="551721"/>
                </a:lnTo>
                <a:lnTo>
                  <a:pt x="301389" y="574055"/>
                </a:lnTo>
                <a:lnTo>
                  <a:pt x="257506" y="585300"/>
                </a:lnTo>
                <a:lnTo>
                  <a:pt x="220605" y="589672"/>
                </a:lnTo>
                <a:lnTo>
                  <a:pt x="206175" y="589601"/>
                </a:lnTo>
                <a:lnTo>
                  <a:pt x="156457" y="588475"/>
                </a:lnTo>
                <a:lnTo>
                  <a:pt x="145529" y="584819"/>
                </a:lnTo>
                <a:lnTo>
                  <a:pt x="146922" y="588081"/>
                </a:lnTo>
                <a:lnTo>
                  <a:pt x="145721" y="577626"/>
                </a:lnTo>
                <a:lnTo>
                  <a:pt x="144673" y="568482"/>
                </a:lnTo>
                <a:lnTo>
                  <a:pt x="145124" y="567354"/>
                </a:lnTo>
                <a:lnTo>
                  <a:pt x="147504" y="559460"/>
                </a:lnTo>
                <a:lnTo>
                  <a:pt x="149900" y="551566"/>
                </a:lnTo>
                <a:lnTo>
                  <a:pt x="162568" y="543946"/>
                </a:lnTo>
                <a:lnTo>
                  <a:pt x="180593" y="543001"/>
                </a:lnTo>
                <a:lnTo>
                  <a:pt x="196910" y="542386"/>
                </a:lnTo>
                <a:lnTo>
                  <a:pt x="208048" y="541899"/>
                </a:lnTo>
                <a:lnTo>
                  <a:pt x="259780" y="536662"/>
                </a:lnTo>
                <a:lnTo>
                  <a:pt x="302843" y="519232"/>
                </a:lnTo>
                <a:lnTo>
                  <a:pt x="328640" y="487798"/>
                </a:lnTo>
                <a:lnTo>
                  <a:pt x="342360" y="450468"/>
                </a:lnTo>
                <a:lnTo>
                  <a:pt x="347624" y="412085"/>
                </a:lnTo>
                <a:lnTo>
                  <a:pt x="347489" y="399416"/>
                </a:lnTo>
                <a:lnTo>
                  <a:pt x="344951" y="390007"/>
                </a:lnTo>
                <a:lnTo>
                  <a:pt x="333740" y="372896"/>
                </a:lnTo>
                <a:lnTo>
                  <a:pt x="327594" y="369876"/>
                </a:lnTo>
                <a:lnTo>
                  <a:pt x="243029" y="374599"/>
                </a:lnTo>
                <a:lnTo>
                  <a:pt x="217220" y="378109"/>
                </a:lnTo>
                <a:lnTo>
                  <a:pt x="198189" y="380650"/>
                </a:lnTo>
                <a:lnTo>
                  <a:pt x="184478" y="382376"/>
                </a:lnTo>
                <a:lnTo>
                  <a:pt x="174628" y="383438"/>
                </a:lnTo>
                <a:lnTo>
                  <a:pt x="167182" y="383991"/>
                </a:lnTo>
                <a:lnTo>
                  <a:pt x="160683" y="384188"/>
                </a:lnTo>
                <a:lnTo>
                  <a:pt x="153673" y="384182"/>
                </a:lnTo>
                <a:lnTo>
                  <a:pt x="140765" y="385193"/>
                </a:lnTo>
                <a:lnTo>
                  <a:pt x="93501" y="394777"/>
                </a:lnTo>
                <a:lnTo>
                  <a:pt x="78374" y="398645"/>
                </a:lnTo>
                <a:lnTo>
                  <a:pt x="53664" y="403833"/>
                </a:lnTo>
                <a:lnTo>
                  <a:pt x="40991" y="406379"/>
                </a:lnTo>
                <a:lnTo>
                  <a:pt x="35002" y="407305"/>
                </a:lnTo>
                <a:lnTo>
                  <a:pt x="25584" y="407944"/>
                </a:lnTo>
                <a:lnTo>
                  <a:pt x="20631" y="408706"/>
                </a:lnTo>
                <a:lnTo>
                  <a:pt x="13417" y="405597"/>
                </a:lnTo>
                <a:lnTo>
                  <a:pt x="6214" y="402488"/>
                </a:lnTo>
                <a:lnTo>
                  <a:pt x="5465" y="400964"/>
                </a:lnTo>
                <a:lnTo>
                  <a:pt x="2999" y="397733"/>
                </a:lnTo>
                <a:lnTo>
                  <a:pt x="548" y="394502"/>
                </a:lnTo>
                <a:lnTo>
                  <a:pt x="143" y="394319"/>
                </a:lnTo>
                <a:lnTo>
                  <a:pt x="344" y="387644"/>
                </a:lnTo>
                <a:lnTo>
                  <a:pt x="548" y="380999"/>
                </a:lnTo>
                <a:lnTo>
                  <a:pt x="0" y="379475"/>
                </a:lnTo>
                <a:lnTo>
                  <a:pt x="10655" y="373288"/>
                </a:lnTo>
                <a:lnTo>
                  <a:pt x="20624" y="368780"/>
                </a:lnTo>
                <a:lnTo>
                  <a:pt x="32135" y="365288"/>
                </a:lnTo>
                <a:lnTo>
                  <a:pt x="45580" y="361579"/>
                </a:lnTo>
                <a:lnTo>
                  <a:pt x="57203" y="358130"/>
                </a:lnTo>
                <a:lnTo>
                  <a:pt x="94253" y="349195"/>
                </a:lnTo>
                <a:lnTo>
                  <a:pt x="138401" y="341088"/>
                </a:lnTo>
                <a:lnTo>
                  <a:pt x="178312" y="335363"/>
                </a:lnTo>
                <a:lnTo>
                  <a:pt x="225031" y="330665"/>
                </a:lnTo>
                <a:lnTo>
                  <a:pt x="270852" y="327644"/>
                </a:lnTo>
                <a:lnTo>
                  <a:pt x="313575" y="326958"/>
                </a:lnTo>
                <a:lnTo>
                  <a:pt x="324029" y="324886"/>
                </a:lnTo>
                <a:lnTo>
                  <a:pt x="326766" y="318302"/>
                </a:lnTo>
                <a:lnTo>
                  <a:pt x="329808" y="307680"/>
                </a:lnTo>
                <a:lnTo>
                  <a:pt x="332610" y="292969"/>
                </a:lnTo>
                <a:lnTo>
                  <a:pt x="333780" y="280709"/>
                </a:lnTo>
                <a:lnTo>
                  <a:pt x="332546" y="271840"/>
                </a:lnTo>
                <a:lnTo>
                  <a:pt x="322426" y="229687"/>
                </a:lnTo>
                <a:lnTo>
                  <a:pt x="307820" y="193146"/>
                </a:lnTo>
                <a:lnTo>
                  <a:pt x="289691" y="158208"/>
                </a:lnTo>
                <a:lnTo>
                  <a:pt x="264242" y="125488"/>
                </a:lnTo>
                <a:lnTo>
                  <a:pt x="223399" y="90687"/>
                </a:lnTo>
                <a:lnTo>
                  <a:pt x="185473" y="69377"/>
                </a:lnTo>
                <a:lnTo>
                  <a:pt x="142657" y="55167"/>
                </a:lnTo>
                <a:lnTo>
                  <a:pt x="112983" y="47446"/>
                </a:lnTo>
                <a:lnTo>
                  <a:pt x="99901" y="43393"/>
                </a:lnTo>
                <a:lnTo>
                  <a:pt x="80104" y="11094"/>
                </a:lnTo>
                <a:lnTo>
                  <a:pt x="80284" y="0"/>
                </a:lnTo>
                <a:lnTo>
                  <a:pt x="147791" y="335"/>
                </a:lnTo>
                <a:lnTo>
                  <a:pt x="196423" y="17180"/>
                </a:lnTo>
                <a:lnTo>
                  <a:pt x="238549" y="34753"/>
                </a:lnTo>
                <a:lnTo>
                  <a:pt x="276775" y="55335"/>
                </a:lnTo>
                <a:lnTo>
                  <a:pt x="305884" y="86274"/>
                </a:lnTo>
                <a:lnTo>
                  <a:pt x="315608" y="97706"/>
                </a:lnTo>
                <a:lnTo>
                  <a:pt x="323749" y="107588"/>
                </a:lnTo>
                <a:lnTo>
                  <a:pt x="329445" y="115426"/>
                </a:lnTo>
                <a:lnTo>
                  <a:pt x="333832" y="124120"/>
                </a:lnTo>
                <a:lnTo>
                  <a:pt x="340811" y="137584"/>
                </a:lnTo>
                <a:lnTo>
                  <a:pt x="348918" y="153075"/>
                </a:lnTo>
                <a:lnTo>
                  <a:pt x="356687" y="167850"/>
                </a:lnTo>
                <a:lnTo>
                  <a:pt x="362655" y="179164"/>
                </a:lnTo>
                <a:lnTo>
                  <a:pt x="365356" y="184276"/>
                </a:lnTo>
                <a:lnTo>
                  <a:pt x="369832" y="264535"/>
                </a:lnTo>
                <a:lnTo>
                  <a:pt x="372892" y="326989"/>
                </a:lnTo>
                <a:lnTo>
                  <a:pt x="377415" y="393009"/>
                </a:lnTo>
                <a:lnTo>
                  <a:pt x="380189" y="426689"/>
                </a:lnTo>
                <a:lnTo>
                  <a:pt x="381941" y="433638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827476" y="7339290"/>
            <a:ext cx="124799" cy="5456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828112" y="7340256"/>
            <a:ext cx="124460" cy="546735"/>
          </a:xfrm>
          <a:custGeom>
            <a:avLst/>
            <a:gdLst/>
            <a:ahLst/>
            <a:cxnLst/>
            <a:rect l="l" t="t" r="r" b="b"/>
            <a:pathLst>
              <a:path w="124460" h="546734">
                <a:moveTo>
                  <a:pt x="122492" y="537131"/>
                </a:moveTo>
                <a:lnTo>
                  <a:pt x="107535" y="545397"/>
                </a:lnTo>
                <a:lnTo>
                  <a:pt x="99061" y="546403"/>
                </a:lnTo>
                <a:lnTo>
                  <a:pt x="88196" y="542365"/>
                </a:lnTo>
                <a:lnTo>
                  <a:pt x="48184" y="523039"/>
                </a:lnTo>
                <a:lnTo>
                  <a:pt x="18905" y="498071"/>
                </a:lnTo>
                <a:lnTo>
                  <a:pt x="253" y="454855"/>
                </a:lnTo>
                <a:lnTo>
                  <a:pt x="0" y="423446"/>
                </a:lnTo>
                <a:lnTo>
                  <a:pt x="85" y="406451"/>
                </a:lnTo>
                <a:lnTo>
                  <a:pt x="655" y="364049"/>
                </a:lnTo>
                <a:lnTo>
                  <a:pt x="8283" y="187953"/>
                </a:lnTo>
                <a:lnTo>
                  <a:pt x="16757" y="43355"/>
                </a:lnTo>
                <a:lnTo>
                  <a:pt x="20069" y="4343"/>
                </a:lnTo>
                <a:lnTo>
                  <a:pt x="32141" y="0"/>
                </a:lnTo>
                <a:lnTo>
                  <a:pt x="48557" y="2509"/>
                </a:lnTo>
                <a:lnTo>
                  <a:pt x="64620" y="5738"/>
                </a:lnTo>
                <a:lnTo>
                  <a:pt x="73480" y="7714"/>
                </a:lnTo>
                <a:lnTo>
                  <a:pt x="96858" y="12418"/>
                </a:lnTo>
                <a:lnTo>
                  <a:pt x="101643" y="11169"/>
                </a:lnTo>
                <a:lnTo>
                  <a:pt x="103137" y="20556"/>
                </a:lnTo>
                <a:lnTo>
                  <a:pt x="104337" y="34225"/>
                </a:lnTo>
                <a:lnTo>
                  <a:pt x="105089" y="50789"/>
                </a:lnTo>
                <a:lnTo>
                  <a:pt x="105387" y="60310"/>
                </a:lnTo>
                <a:lnTo>
                  <a:pt x="107011" y="81038"/>
                </a:lnTo>
                <a:lnTo>
                  <a:pt x="110065" y="128003"/>
                </a:lnTo>
                <a:lnTo>
                  <a:pt x="110855" y="176936"/>
                </a:lnTo>
                <a:lnTo>
                  <a:pt x="110874" y="191471"/>
                </a:lnTo>
                <a:lnTo>
                  <a:pt x="110829" y="205883"/>
                </a:lnTo>
                <a:lnTo>
                  <a:pt x="110444" y="245441"/>
                </a:lnTo>
                <a:lnTo>
                  <a:pt x="110115" y="265813"/>
                </a:lnTo>
                <a:lnTo>
                  <a:pt x="109962" y="275620"/>
                </a:lnTo>
                <a:lnTo>
                  <a:pt x="109626" y="318210"/>
                </a:lnTo>
                <a:lnTo>
                  <a:pt x="109567" y="350075"/>
                </a:lnTo>
                <a:lnTo>
                  <a:pt x="109606" y="364799"/>
                </a:lnTo>
                <a:lnTo>
                  <a:pt x="110718" y="403612"/>
                </a:lnTo>
                <a:lnTo>
                  <a:pt x="114456" y="447341"/>
                </a:lnTo>
                <a:lnTo>
                  <a:pt x="118093" y="486743"/>
                </a:lnTo>
                <a:lnTo>
                  <a:pt x="122705" y="516083"/>
                </a:lnTo>
                <a:lnTo>
                  <a:pt x="124145" y="529413"/>
                </a:lnTo>
                <a:lnTo>
                  <a:pt x="122916" y="536810"/>
                </a:lnTo>
                <a:lnTo>
                  <a:pt x="122492" y="537131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460880" y="7302200"/>
            <a:ext cx="481737" cy="9884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460858" y="7302200"/>
            <a:ext cx="481965" cy="99060"/>
          </a:xfrm>
          <a:custGeom>
            <a:avLst/>
            <a:gdLst/>
            <a:ahLst/>
            <a:cxnLst/>
            <a:rect l="l" t="t" r="r" b="b"/>
            <a:pathLst>
              <a:path w="481964" h="99059">
                <a:moveTo>
                  <a:pt x="383979" y="83515"/>
                </a:moveTo>
                <a:lnTo>
                  <a:pt x="442226" y="95554"/>
                </a:lnTo>
                <a:lnTo>
                  <a:pt x="461744" y="98841"/>
                </a:lnTo>
                <a:lnTo>
                  <a:pt x="469585" y="96123"/>
                </a:lnTo>
                <a:lnTo>
                  <a:pt x="477352" y="77498"/>
                </a:lnTo>
                <a:lnTo>
                  <a:pt x="481007" y="69239"/>
                </a:lnTo>
                <a:lnTo>
                  <a:pt x="481088" y="65135"/>
                </a:lnTo>
                <a:lnTo>
                  <a:pt x="481759" y="61996"/>
                </a:lnTo>
                <a:lnTo>
                  <a:pt x="475693" y="57515"/>
                </a:lnTo>
                <a:lnTo>
                  <a:pt x="467955" y="52072"/>
                </a:lnTo>
                <a:lnTo>
                  <a:pt x="452997" y="47847"/>
                </a:lnTo>
                <a:lnTo>
                  <a:pt x="444121" y="46315"/>
                </a:lnTo>
                <a:lnTo>
                  <a:pt x="431060" y="43977"/>
                </a:lnTo>
                <a:lnTo>
                  <a:pt x="381042" y="34823"/>
                </a:lnTo>
                <a:lnTo>
                  <a:pt x="344742" y="28102"/>
                </a:lnTo>
                <a:lnTo>
                  <a:pt x="329970" y="25830"/>
                </a:lnTo>
                <a:lnTo>
                  <a:pt x="320001" y="24246"/>
                </a:lnTo>
                <a:lnTo>
                  <a:pt x="309114" y="22428"/>
                </a:lnTo>
                <a:lnTo>
                  <a:pt x="292663" y="19890"/>
                </a:lnTo>
                <a:lnTo>
                  <a:pt x="278506" y="18162"/>
                </a:lnTo>
                <a:lnTo>
                  <a:pt x="266144" y="17004"/>
                </a:lnTo>
                <a:lnTo>
                  <a:pt x="255078" y="16178"/>
                </a:lnTo>
                <a:lnTo>
                  <a:pt x="244811" y="15443"/>
                </a:lnTo>
                <a:lnTo>
                  <a:pt x="234636" y="14569"/>
                </a:lnTo>
                <a:lnTo>
                  <a:pt x="187140" y="10538"/>
                </a:lnTo>
                <a:lnTo>
                  <a:pt x="143981" y="6893"/>
                </a:lnTo>
                <a:lnTo>
                  <a:pt x="12977" y="0"/>
                </a:lnTo>
                <a:lnTo>
                  <a:pt x="12062" y="3322"/>
                </a:lnTo>
                <a:lnTo>
                  <a:pt x="10020" y="10576"/>
                </a:lnTo>
                <a:lnTo>
                  <a:pt x="6471" y="22113"/>
                </a:lnTo>
                <a:lnTo>
                  <a:pt x="1915" y="37821"/>
                </a:lnTo>
                <a:lnTo>
                  <a:pt x="42139" y="50922"/>
                </a:lnTo>
                <a:lnTo>
                  <a:pt x="97169" y="52618"/>
                </a:lnTo>
                <a:lnTo>
                  <a:pt x="140035" y="53778"/>
                </a:lnTo>
                <a:lnTo>
                  <a:pt x="146604" y="53947"/>
                </a:lnTo>
                <a:lnTo>
                  <a:pt x="236944" y="62971"/>
                </a:lnTo>
                <a:lnTo>
                  <a:pt x="383949" y="82539"/>
                </a:lnTo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219907" y="6700373"/>
            <a:ext cx="382270" cy="6070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219937" y="6700380"/>
            <a:ext cx="382270" cy="607060"/>
          </a:xfrm>
          <a:custGeom>
            <a:avLst/>
            <a:gdLst/>
            <a:ahLst/>
            <a:cxnLst/>
            <a:rect l="l" t="t" r="r" b="b"/>
            <a:pathLst>
              <a:path w="382270" h="607059">
                <a:moveTo>
                  <a:pt x="0" y="58849"/>
                </a:moveTo>
                <a:lnTo>
                  <a:pt x="39074" y="49944"/>
                </a:lnTo>
                <a:lnTo>
                  <a:pt x="87563" y="34114"/>
                </a:lnTo>
                <a:lnTo>
                  <a:pt x="101859" y="28537"/>
                </a:lnTo>
                <a:lnTo>
                  <a:pt x="142462" y="12960"/>
                </a:lnTo>
                <a:lnTo>
                  <a:pt x="185685" y="2617"/>
                </a:lnTo>
                <a:lnTo>
                  <a:pt x="214119" y="0"/>
                </a:lnTo>
                <a:lnTo>
                  <a:pt x="227328" y="1419"/>
                </a:lnTo>
                <a:lnTo>
                  <a:pt x="264921" y="8602"/>
                </a:lnTo>
                <a:lnTo>
                  <a:pt x="303007" y="26070"/>
                </a:lnTo>
                <a:lnTo>
                  <a:pt x="339181" y="55272"/>
                </a:lnTo>
                <a:lnTo>
                  <a:pt x="363536" y="88174"/>
                </a:lnTo>
                <a:lnTo>
                  <a:pt x="377499" y="126428"/>
                </a:lnTo>
                <a:lnTo>
                  <a:pt x="382229" y="165852"/>
                </a:lnTo>
                <a:lnTo>
                  <a:pt x="381971" y="174380"/>
                </a:lnTo>
                <a:lnTo>
                  <a:pt x="373796" y="216084"/>
                </a:lnTo>
                <a:lnTo>
                  <a:pt x="363670" y="259636"/>
                </a:lnTo>
                <a:lnTo>
                  <a:pt x="353146" y="303070"/>
                </a:lnTo>
                <a:lnTo>
                  <a:pt x="351518" y="310487"/>
                </a:lnTo>
                <a:lnTo>
                  <a:pt x="342722" y="355686"/>
                </a:lnTo>
                <a:lnTo>
                  <a:pt x="337298" y="402966"/>
                </a:lnTo>
                <a:lnTo>
                  <a:pt x="336945" y="451426"/>
                </a:lnTo>
                <a:lnTo>
                  <a:pt x="336988" y="464483"/>
                </a:lnTo>
                <a:lnTo>
                  <a:pt x="342394" y="521036"/>
                </a:lnTo>
                <a:lnTo>
                  <a:pt x="348272" y="564737"/>
                </a:lnTo>
                <a:lnTo>
                  <a:pt x="356675" y="597593"/>
                </a:lnTo>
                <a:lnTo>
                  <a:pt x="357917" y="603906"/>
                </a:lnTo>
                <a:lnTo>
                  <a:pt x="357896" y="607031"/>
                </a:lnTo>
                <a:lnTo>
                  <a:pt x="307299" y="604014"/>
                </a:lnTo>
                <a:lnTo>
                  <a:pt x="303278" y="587209"/>
                </a:lnTo>
                <a:lnTo>
                  <a:pt x="301041" y="578472"/>
                </a:lnTo>
                <a:lnTo>
                  <a:pt x="290600" y="531838"/>
                </a:lnTo>
                <a:lnTo>
                  <a:pt x="285993" y="487694"/>
                </a:lnTo>
                <a:lnTo>
                  <a:pt x="283753" y="446538"/>
                </a:lnTo>
                <a:lnTo>
                  <a:pt x="283382" y="425808"/>
                </a:lnTo>
                <a:lnTo>
                  <a:pt x="283896" y="414768"/>
                </a:lnTo>
                <a:lnTo>
                  <a:pt x="287714" y="370866"/>
                </a:lnTo>
                <a:lnTo>
                  <a:pt x="296039" y="324849"/>
                </a:lnTo>
                <a:lnTo>
                  <a:pt x="299642" y="309003"/>
                </a:lnTo>
                <a:lnTo>
                  <a:pt x="303176" y="292407"/>
                </a:lnTo>
                <a:lnTo>
                  <a:pt x="305993" y="278689"/>
                </a:lnTo>
                <a:lnTo>
                  <a:pt x="307440" y="271474"/>
                </a:lnTo>
                <a:lnTo>
                  <a:pt x="313299" y="247624"/>
                </a:lnTo>
                <a:lnTo>
                  <a:pt x="322338" y="204688"/>
                </a:lnTo>
                <a:lnTo>
                  <a:pt x="325237" y="154705"/>
                </a:lnTo>
                <a:lnTo>
                  <a:pt x="324751" y="140767"/>
                </a:lnTo>
                <a:lnTo>
                  <a:pt x="303731" y="99660"/>
                </a:lnTo>
                <a:lnTo>
                  <a:pt x="269714" y="73965"/>
                </a:lnTo>
                <a:lnTo>
                  <a:pt x="222469" y="59280"/>
                </a:lnTo>
                <a:lnTo>
                  <a:pt x="198237" y="57684"/>
                </a:lnTo>
                <a:lnTo>
                  <a:pt x="185699" y="58132"/>
                </a:lnTo>
                <a:lnTo>
                  <a:pt x="144643" y="67069"/>
                </a:lnTo>
                <a:lnTo>
                  <a:pt x="120583" y="78500"/>
                </a:lnTo>
                <a:lnTo>
                  <a:pt x="107555" y="85020"/>
                </a:lnTo>
                <a:lnTo>
                  <a:pt x="62805" y="101317"/>
                </a:lnTo>
                <a:lnTo>
                  <a:pt x="20862" y="111020"/>
                </a:lnTo>
                <a:lnTo>
                  <a:pt x="8597" y="113535"/>
                </a:lnTo>
                <a:lnTo>
                  <a:pt x="0" y="58849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901232" y="6763557"/>
            <a:ext cx="170815" cy="73660"/>
          </a:xfrm>
          <a:custGeom>
            <a:avLst/>
            <a:gdLst/>
            <a:ahLst/>
            <a:cxnLst/>
            <a:rect l="l" t="t" r="r" b="b"/>
            <a:pathLst>
              <a:path w="170814" h="73659">
                <a:moveTo>
                  <a:pt x="170816" y="0"/>
                </a:moveTo>
                <a:lnTo>
                  <a:pt x="149617" y="845"/>
                </a:lnTo>
                <a:lnTo>
                  <a:pt x="138875" y="1452"/>
                </a:lnTo>
                <a:lnTo>
                  <a:pt x="103846" y="5478"/>
                </a:lnTo>
                <a:lnTo>
                  <a:pt x="89870" y="7998"/>
                </a:lnTo>
                <a:lnTo>
                  <a:pt x="76489" y="10260"/>
                </a:lnTo>
                <a:lnTo>
                  <a:pt x="59834" y="14109"/>
                </a:lnTo>
                <a:lnTo>
                  <a:pt x="47915" y="17628"/>
                </a:lnTo>
                <a:lnTo>
                  <a:pt x="34294" y="23469"/>
                </a:lnTo>
                <a:lnTo>
                  <a:pt x="19345" y="29657"/>
                </a:lnTo>
                <a:lnTo>
                  <a:pt x="9893" y="32613"/>
                </a:lnTo>
                <a:lnTo>
                  <a:pt x="6821" y="35874"/>
                </a:lnTo>
                <a:lnTo>
                  <a:pt x="3749" y="39197"/>
                </a:lnTo>
                <a:lnTo>
                  <a:pt x="0" y="40690"/>
                </a:lnTo>
                <a:lnTo>
                  <a:pt x="1987" y="51175"/>
                </a:lnTo>
                <a:lnTo>
                  <a:pt x="3962" y="61661"/>
                </a:lnTo>
                <a:lnTo>
                  <a:pt x="6345" y="64709"/>
                </a:lnTo>
                <a:lnTo>
                  <a:pt x="14346" y="72511"/>
                </a:lnTo>
                <a:lnTo>
                  <a:pt x="14285" y="73670"/>
                </a:lnTo>
                <a:lnTo>
                  <a:pt x="20988" y="71414"/>
                </a:lnTo>
                <a:lnTo>
                  <a:pt x="31204" y="68393"/>
                </a:lnTo>
                <a:lnTo>
                  <a:pt x="62262" y="59594"/>
                </a:lnTo>
                <a:lnTo>
                  <a:pt x="75301" y="54018"/>
                </a:lnTo>
                <a:lnTo>
                  <a:pt x="87794" y="48428"/>
                </a:lnTo>
                <a:lnTo>
                  <a:pt x="102814" y="47157"/>
                </a:lnTo>
                <a:lnTo>
                  <a:pt x="114387" y="47157"/>
                </a:lnTo>
                <a:lnTo>
                  <a:pt x="115942" y="47030"/>
                </a:lnTo>
                <a:lnTo>
                  <a:pt x="120177" y="47030"/>
                </a:lnTo>
                <a:lnTo>
                  <a:pt x="127193" y="40812"/>
                </a:lnTo>
                <a:lnTo>
                  <a:pt x="142052" y="30144"/>
                </a:lnTo>
                <a:lnTo>
                  <a:pt x="144063" y="29260"/>
                </a:lnTo>
                <a:lnTo>
                  <a:pt x="151438" y="21784"/>
                </a:lnTo>
                <a:lnTo>
                  <a:pt x="163437" y="8400"/>
                </a:lnTo>
                <a:lnTo>
                  <a:pt x="170816" y="0"/>
                </a:lnTo>
                <a:close/>
              </a:path>
              <a:path w="170814" h="73659">
                <a:moveTo>
                  <a:pt x="120177" y="47030"/>
                </a:moveTo>
                <a:lnTo>
                  <a:pt x="115942" y="47030"/>
                </a:lnTo>
                <a:lnTo>
                  <a:pt x="119835" y="47335"/>
                </a:lnTo>
                <a:lnTo>
                  <a:pt x="120177" y="47030"/>
                </a:lnTo>
                <a:close/>
              </a:path>
              <a:path w="170814" h="73659">
                <a:moveTo>
                  <a:pt x="114387" y="47157"/>
                </a:moveTo>
                <a:lnTo>
                  <a:pt x="102814" y="47157"/>
                </a:lnTo>
                <a:lnTo>
                  <a:pt x="114338" y="47161"/>
                </a:lnTo>
                <a:close/>
              </a:path>
            </a:pathLst>
          </a:custGeom>
          <a:solidFill>
            <a:srgbClr val="5A4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901232" y="6763557"/>
            <a:ext cx="170815" cy="73660"/>
          </a:xfrm>
          <a:custGeom>
            <a:avLst/>
            <a:gdLst/>
            <a:ahLst/>
            <a:cxnLst/>
            <a:rect l="l" t="t" r="r" b="b"/>
            <a:pathLst>
              <a:path w="170814" h="73659">
                <a:moveTo>
                  <a:pt x="170816" y="0"/>
                </a:moveTo>
                <a:lnTo>
                  <a:pt x="149617" y="845"/>
                </a:lnTo>
                <a:lnTo>
                  <a:pt x="138875" y="1452"/>
                </a:lnTo>
                <a:lnTo>
                  <a:pt x="131576" y="2255"/>
                </a:lnTo>
                <a:lnTo>
                  <a:pt x="117140" y="3971"/>
                </a:lnTo>
                <a:lnTo>
                  <a:pt x="103846" y="5478"/>
                </a:lnTo>
                <a:lnTo>
                  <a:pt x="89870" y="7998"/>
                </a:lnTo>
                <a:lnTo>
                  <a:pt x="76489" y="10260"/>
                </a:lnTo>
                <a:lnTo>
                  <a:pt x="59834" y="14109"/>
                </a:lnTo>
                <a:lnTo>
                  <a:pt x="47915" y="17628"/>
                </a:lnTo>
                <a:lnTo>
                  <a:pt x="34294" y="23469"/>
                </a:lnTo>
                <a:lnTo>
                  <a:pt x="24435" y="27580"/>
                </a:lnTo>
                <a:lnTo>
                  <a:pt x="19345" y="29657"/>
                </a:lnTo>
                <a:lnTo>
                  <a:pt x="9893" y="32613"/>
                </a:lnTo>
                <a:lnTo>
                  <a:pt x="6821" y="35874"/>
                </a:lnTo>
                <a:lnTo>
                  <a:pt x="3749" y="39197"/>
                </a:lnTo>
                <a:lnTo>
                  <a:pt x="0" y="40690"/>
                </a:lnTo>
                <a:lnTo>
                  <a:pt x="1987" y="51175"/>
                </a:lnTo>
                <a:lnTo>
                  <a:pt x="3962" y="61661"/>
                </a:lnTo>
                <a:lnTo>
                  <a:pt x="6345" y="64709"/>
                </a:lnTo>
                <a:lnTo>
                  <a:pt x="10344" y="68610"/>
                </a:lnTo>
                <a:lnTo>
                  <a:pt x="14346" y="72511"/>
                </a:lnTo>
                <a:lnTo>
                  <a:pt x="14285" y="73670"/>
                </a:lnTo>
                <a:lnTo>
                  <a:pt x="20988" y="71414"/>
                </a:lnTo>
                <a:lnTo>
                  <a:pt x="31204" y="68393"/>
                </a:lnTo>
                <a:lnTo>
                  <a:pt x="47225" y="63864"/>
                </a:lnTo>
                <a:lnTo>
                  <a:pt x="62262" y="59594"/>
                </a:lnTo>
                <a:lnTo>
                  <a:pt x="75301" y="54018"/>
                </a:lnTo>
                <a:lnTo>
                  <a:pt x="87794" y="48428"/>
                </a:lnTo>
                <a:lnTo>
                  <a:pt x="102814" y="47157"/>
                </a:lnTo>
                <a:lnTo>
                  <a:pt x="114338" y="47161"/>
                </a:lnTo>
                <a:lnTo>
                  <a:pt x="115942" y="47030"/>
                </a:lnTo>
                <a:lnTo>
                  <a:pt x="119835" y="47335"/>
                </a:lnTo>
                <a:lnTo>
                  <a:pt x="123501" y="44074"/>
                </a:lnTo>
                <a:lnTo>
                  <a:pt x="127193" y="40812"/>
                </a:lnTo>
                <a:lnTo>
                  <a:pt x="142052" y="30144"/>
                </a:lnTo>
                <a:lnTo>
                  <a:pt x="144063" y="29260"/>
                </a:lnTo>
                <a:lnTo>
                  <a:pt x="151438" y="21784"/>
                </a:lnTo>
                <a:lnTo>
                  <a:pt x="163437" y="8400"/>
                </a:lnTo>
                <a:lnTo>
                  <a:pt x="170705" y="126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918472" y="6818886"/>
            <a:ext cx="93345" cy="38100"/>
          </a:xfrm>
          <a:custGeom>
            <a:avLst/>
            <a:gdLst/>
            <a:ahLst/>
            <a:cxnLst/>
            <a:rect l="l" t="t" r="r" b="b"/>
            <a:pathLst>
              <a:path w="93344" h="38100">
                <a:moveTo>
                  <a:pt x="62203" y="0"/>
                </a:moveTo>
                <a:lnTo>
                  <a:pt x="54368" y="1490"/>
                </a:lnTo>
                <a:lnTo>
                  <a:pt x="41134" y="4866"/>
                </a:lnTo>
                <a:lnTo>
                  <a:pt x="25539" y="8537"/>
                </a:lnTo>
                <a:lnTo>
                  <a:pt x="11587" y="12242"/>
                </a:lnTo>
                <a:lnTo>
                  <a:pt x="3281" y="15718"/>
                </a:lnTo>
                <a:lnTo>
                  <a:pt x="286" y="20992"/>
                </a:lnTo>
                <a:lnTo>
                  <a:pt x="0" y="25869"/>
                </a:lnTo>
                <a:lnTo>
                  <a:pt x="1450" y="28551"/>
                </a:lnTo>
                <a:lnTo>
                  <a:pt x="2892" y="31294"/>
                </a:lnTo>
                <a:lnTo>
                  <a:pt x="3834" y="33520"/>
                </a:lnTo>
                <a:lnTo>
                  <a:pt x="15395" y="37086"/>
                </a:lnTo>
                <a:lnTo>
                  <a:pt x="14371" y="37543"/>
                </a:lnTo>
                <a:lnTo>
                  <a:pt x="93095" y="2491"/>
                </a:lnTo>
                <a:lnTo>
                  <a:pt x="72899" y="333"/>
                </a:lnTo>
                <a:lnTo>
                  <a:pt x="62203" y="0"/>
                </a:lnTo>
                <a:close/>
              </a:path>
            </a:pathLst>
          </a:custGeom>
          <a:solidFill>
            <a:srgbClr val="3B34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918472" y="6818886"/>
            <a:ext cx="93345" cy="38100"/>
          </a:xfrm>
          <a:custGeom>
            <a:avLst/>
            <a:gdLst/>
            <a:ahLst/>
            <a:cxnLst/>
            <a:rect l="l" t="t" r="r" b="b"/>
            <a:pathLst>
              <a:path w="93344" h="38100">
                <a:moveTo>
                  <a:pt x="93095" y="2491"/>
                </a:moveTo>
                <a:lnTo>
                  <a:pt x="72899" y="333"/>
                </a:lnTo>
                <a:lnTo>
                  <a:pt x="62203" y="0"/>
                </a:lnTo>
                <a:lnTo>
                  <a:pt x="54368" y="1490"/>
                </a:lnTo>
                <a:lnTo>
                  <a:pt x="41134" y="4866"/>
                </a:lnTo>
                <a:lnTo>
                  <a:pt x="25539" y="8537"/>
                </a:lnTo>
                <a:lnTo>
                  <a:pt x="11587" y="12242"/>
                </a:lnTo>
                <a:lnTo>
                  <a:pt x="3281" y="15718"/>
                </a:lnTo>
                <a:lnTo>
                  <a:pt x="286" y="20992"/>
                </a:lnTo>
                <a:lnTo>
                  <a:pt x="0" y="25869"/>
                </a:lnTo>
                <a:lnTo>
                  <a:pt x="1450" y="28551"/>
                </a:lnTo>
                <a:lnTo>
                  <a:pt x="2892" y="31294"/>
                </a:lnTo>
                <a:lnTo>
                  <a:pt x="3834" y="33520"/>
                </a:lnTo>
                <a:lnTo>
                  <a:pt x="9607" y="35318"/>
                </a:lnTo>
                <a:lnTo>
                  <a:pt x="15395" y="37086"/>
                </a:lnTo>
                <a:lnTo>
                  <a:pt x="14371" y="37543"/>
                </a:lnTo>
                <a:lnTo>
                  <a:pt x="51972" y="20824"/>
                </a:lnTo>
                <a:lnTo>
                  <a:pt x="91775" y="3079"/>
                </a:lnTo>
                <a:lnTo>
                  <a:pt x="93095" y="2491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716348" y="6792818"/>
            <a:ext cx="329565" cy="132715"/>
          </a:xfrm>
          <a:custGeom>
            <a:avLst/>
            <a:gdLst/>
            <a:ahLst/>
            <a:cxnLst/>
            <a:rect l="l" t="t" r="r" b="b"/>
            <a:pathLst>
              <a:path w="329564" h="132715">
                <a:moveTo>
                  <a:pt x="328948" y="0"/>
                </a:moveTo>
                <a:lnTo>
                  <a:pt x="293746" y="29757"/>
                </a:lnTo>
                <a:lnTo>
                  <a:pt x="178698" y="80367"/>
                </a:lnTo>
                <a:lnTo>
                  <a:pt x="124005" y="98649"/>
                </a:lnTo>
                <a:lnTo>
                  <a:pt x="78412" y="112003"/>
                </a:lnTo>
                <a:lnTo>
                  <a:pt x="40774" y="121490"/>
                </a:lnTo>
                <a:lnTo>
                  <a:pt x="0" y="128877"/>
                </a:lnTo>
                <a:lnTo>
                  <a:pt x="190800" y="132161"/>
                </a:lnTo>
                <a:lnTo>
                  <a:pt x="237950" y="112031"/>
                </a:lnTo>
                <a:lnTo>
                  <a:pt x="274048" y="94330"/>
                </a:lnTo>
                <a:lnTo>
                  <a:pt x="289680" y="79247"/>
                </a:lnTo>
                <a:lnTo>
                  <a:pt x="285193" y="79004"/>
                </a:lnTo>
                <a:lnTo>
                  <a:pt x="286943" y="74432"/>
                </a:lnTo>
                <a:lnTo>
                  <a:pt x="290331" y="67577"/>
                </a:lnTo>
                <a:lnTo>
                  <a:pt x="296649" y="56032"/>
                </a:lnTo>
                <a:lnTo>
                  <a:pt x="304347" y="42584"/>
                </a:lnTo>
                <a:lnTo>
                  <a:pt x="315036" y="24603"/>
                </a:lnTo>
                <a:lnTo>
                  <a:pt x="322876" y="10953"/>
                </a:lnTo>
                <a:lnTo>
                  <a:pt x="327595" y="2485"/>
                </a:lnTo>
                <a:lnTo>
                  <a:pt x="328948" y="0"/>
                </a:lnTo>
                <a:close/>
              </a:path>
            </a:pathLst>
          </a:custGeom>
          <a:solidFill>
            <a:srgbClr val="5A4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716348" y="6792818"/>
            <a:ext cx="329565" cy="132715"/>
          </a:xfrm>
          <a:custGeom>
            <a:avLst/>
            <a:gdLst/>
            <a:ahLst/>
            <a:cxnLst/>
            <a:rect l="l" t="t" r="r" b="b"/>
            <a:pathLst>
              <a:path w="329564" h="132715">
                <a:moveTo>
                  <a:pt x="328948" y="0"/>
                </a:moveTo>
                <a:lnTo>
                  <a:pt x="293746" y="29757"/>
                </a:lnTo>
                <a:lnTo>
                  <a:pt x="280773" y="35416"/>
                </a:lnTo>
                <a:lnTo>
                  <a:pt x="267058" y="41443"/>
                </a:lnTo>
                <a:lnTo>
                  <a:pt x="252940" y="47677"/>
                </a:lnTo>
                <a:lnTo>
                  <a:pt x="238756" y="53956"/>
                </a:lnTo>
                <a:lnTo>
                  <a:pt x="224846" y="60119"/>
                </a:lnTo>
                <a:lnTo>
                  <a:pt x="211547" y="66003"/>
                </a:lnTo>
                <a:lnTo>
                  <a:pt x="171226" y="83520"/>
                </a:lnTo>
                <a:lnTo>
                  <a:pt x="124005" y="98649"/>
                </a:lnTo>
                <a:lnTo>
                  <a:pt x="78412" y="112003"/>
                </a:lnTo>
                <a:lnTo>
                  <a:pt x="40774" y="121490"/>
                </a:lnTo>
                <a:lnTo>
                  <a:pt x="0" y="128877"/>
                </a:lnTo>
                <a:lnTo>
                  <a:pt x="190800" y="132161"/>
                </a:lnTo>
                <a:lnTo>
                  <a:pt x="237950" y="112031"/>
                </a:lnTo>
                <a:lnTo>
                  <a:pt x="274048" y="94330"/>
                </a:lnTo>
                <a:lnTo>
                  <a:pt x="289680" y="79247"/>
                </a:lnTo>
                <a:lnTo>
                  <a:pt x="285193" y="79004"/>
                </a:lnTo>
                <a:lnTo>
                  <a:pt x="286943" y="74432"/>
                </a:lnTo>
                <a:lnTo>
                  <a:pt x="290331" y="67577"/>
                </a:lnTo>
                <a:lnTo>
                  <a:pt x="296649" y="56032"/>
                </a:lnTo>
                <a:lnTo>
                  <a:pt x="304347" y="42584"/>
                </a:lnTo>
                <a:lnTo>
                  <a:pt x="315036" y="24603"/>
                </a:lnTo>
                <a:lnTo>
                  <a:pt x="322876" y="10953"/>
                </a:lnTo>
                <a:lnTo>
                  <a:pt x="327595" y="2485"/>
                </a:lnTo>
                <a:lnTo>
                  <a:pt x="328948" y="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653577" y="7725357"/>
            <a:ext cx="258164" cy="17367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653592" y="7725367"/>
            <a:ext cx="258445" cy="173990"/>
          </a:xfrm>
          <a:custGeom>
            <a:avLst/>
            <a:gdLst/>
            <a:ahLst/>
            <a:cxnLst/>
            <a:rect l="l" t="t" r="r" b="b"/>
            <a:pathLst>
              <a:path w="258445" h="173990">
                <a:moveTo>
                  <a:pt x="250712" y="152520"/>
                </a:moveTo>
                <a:lnTo>
                  <a:pt x="255131" y="165343"/>
                </a:lnTo>
                <a:lnTo>
                  <a:pt x="256015" y="167653"/>
                </a:lnTo>
                <a:lnTo>
                  <a:pt x="256899" y="169976"/>
                </a:lnTo>
                <a:lnTo>
                  <a:pt x="258149" y="173655"/>
                </a:lnTo>
                <a:lnTo>
                  <a:pt x="253790" y="172405"/>
                </a:lnTo>
                <a:lnTo>
                  <a:pt x="249401" y="171131"/>
                </a:lnTo>
                <a:lnTo>
                  <a:pt x="240531" y="163298"/>
                </a:lnTo>
                <a:lnTo>
                  <a:pt x="234374" y="159271"/>
                </a:lnTo>
                <a:lnTo>
                  <a:pt x="225553" y="153738"/>
                </a:lnTo>
                <a:lnTo>
                  <a:pt x="212570" y="145789"/>
                </a:lnTo>
                <a:lnTo>
                  <a:pt x="200319" y="138321"/>
                </a:lnTo>
                <a:lnTo>
                  <a:pt x="188381" y="130917"/>
                </a:lnTo>
                <a:lnTo>
                  <a:pt x="175127" y="122552"/>
                </a:lnTo>
                <a:lnTo>
                  <a:pt x="164578" y="115682"/>
                </a:lnTo>
                <a:lnTo>
                  <a:pt x="154619" y="107828"/>
                </a:lnTo>
                <a:lnTo>
                  <a:pt x="142253" y="98090"/>
                </a:lnTo>
                <a:lnTo>
                  <a:pt x="134413" y="92066"/>
                </a:lnTo>
                <a:lnTo>
                  <a:pt x="126702" y="86558"/>
                </a:lnTo>
                <a:lnTo>
                  <a:pt x="112693" y="76483"/>
                </a:lnTo>
                <a:lnTo>
                  <a:pt x="99163" y="66736"/>
                </a:lnTo>
                <a:lnTo>
                  <a:pt x="92891" y="62215"/>
                </a:lnTo>
                <a:lnTo>
                  <a:pt x="56615" y="36327"/>
                </a:lnTo>
                <a:lnTo>
                  <a:pt x="39879" y="25512"/>
                </a:lnTo>
                <a:lnTo>
                  <a:pt x="32602" y="20828"/>
                </a:lnTo>
                <a:lnTo>
                  <a:pt x="19832" y="12676"/>
                </a:lnTo>
                <a:lnTo>
                  <a:pt x="6521" y="4169"/>
                </a:lnTo>
                <a:lnTo>
                  <a:pt x="54359" y="17994"/>
                </a:lnTo>
                <a:lnTo>
                  <a:pt x="89813" y="40568"/>
                </a:lnTo>
                <a:lnTo>
                  <a:pt x="132401" y="72954"/>
                </a:lnTo>
                <a:lnTo>
                  <a:pt x="142002" y="80451"/>
                </a:lnTo>
                <a:lnTo>
                  <a:pt x="173506" y="104968"/>
                </a:lnTo>
                <a:lnTo>
                  <a:pt x="192220" y="118684"/>
                </a:lnTo>
                <a:lnTo>
                  <a:pt x="203803" y="124494"/>
                </a:lnTo>
                <a:lnTo>
                  <a:pt x="203925" y="124637"/>
                </a:lnTo>
                <a:lnTo>
                  <a:pt x="208710" y="129648"/>
                </a:lnTo>
                <a:lnTo>
                  <a:pt x="216787" y="133875"/>
                </a:lnTo>
                <a:lnTo>
                  <a:pt x="228921" y="140469"/>
                </a:lnTo>
                <a:lnTo>
                  <a:pt x="243310" y="148413"/>
                </a:lnTo>
                <a:lnTo>
                  <a:pt x="250692" y="152509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220638" y="7300310"/>
            <a:ext cx="184785" cy="52069"/>
          </a:xfrm>
          <a:custGeom>
            <a:avLst/>
            <a:gdLst/>
            <a:ahLst/>
            <a:cxnLst/>
            <a:rect l="l" t="t" r="r" b="b"/>
            <a:pathLst>
              <a:path w="184785" h="52070">
                <a:moveTo>
                  <a:pt x="12710" y="0"/>
                </a:moveTo>
                <a:lnTo>
                  <a:pt x="0" y="47304"/>
                </a:lnTo>
                <a:lnTo>
                  <a:pt x="169895" y="51755"/>
                </a:lnTo>
                <a:lnTo>
                  <a:pt x="184769" y="1402"/>
                </a:lnTo>
                <a:lnTo>
                  <a:pt x="12710" y="0"/>
                </a:lnTo>
                <a:close/>
              </a:path>
            </a:pathLst>
          </a:custGeom>
          <a:solidFill>
            <a:srgbClr val="8D7B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220638" y="7300310"/>
            <a:ext cx="184785" cy="52069"/>
          </a:xfrm>
          <a:custGeom>
            <a:avLst/>
            <a:gdLst/>
            <a:ahLst/>
            <a:cxnLst/>
            <a:rect l="l" t="t" r="r" b="b"/>
            <a:pathLst>
              <a:path w="184785" h="52070">
                <a:moveTo>
                  <a:pt x="184769" y="1402"/>
                </a:moveTo>
                <a:lnTo>
                  <a:pt x="12710" y="0"/>
                </a:lnTo>
                <a:lnTo>
                  <a:pt x="0" y="47304"/>
                </a:lnTo>
                <a:lnTo>
                  <a:pt x="169895" y="51755"/>
                </a:lnTo>
                <a:lnTo>
                  <a:pt x="184769" y="1402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2837895" y="7510774"/>
            <a:ext cx="165100" cy="66040"/>
          </a:xfrm>
          <a:custGeom>
            <a:avLst/>
            <a:gdLst/>
            <a:ahLst/>
            <a:cxnLst/>
            <a:rect l="l" t="t" r="r" b="b"/>
            <a:pathLst>
              <a:path w="165100" h="66040">
                <a:moveTo>
                  <a:pt x="157206" y="0"/>
                </a:moveTo>
                <a:lnTo>
                  <a:pt x="143536" y="7376"/>
                </a:lnTo>
                <a:lnTo>
                  <a:pt x="127808" y="10058"/>
                </a:lnTo>
                <a:lnTo>
                  <a:pt x="118652" y="12131"/>
                </a:lnTo>
                <a:lnTo>
                  <a:pt x="88118" y="41084"/>
                </a:lnTo>
                <a:lnTo>
                  <a:pt x="42418" y="57895"/>
                </a:lnTo>
                <a:lnTo>
                  <a:pt x="0" y="65845"/>
                </a:lnTo>
                <a:lnTo>
                  <a:pt x="60785" y="63520"/>
                </a:lnTo>
                <a:lnTo>
                  <a:pt x="71967" y="63270"/>
                </a:lnTo>
                <a:lnTo>
                  <a:pt x="143052" y="63258"/>
                </a:lnTo>
                <a:lnTo>
                  <a:pt x="161016" y="44470"/>
                </a:lnTo>
                <a:lnTo>
                  <a:pt x="164802" y="42245"/>
                </a:lnTo>
                <a:lnTo>
                  <a:pt x="164884" y="34991"/>
                </a:lnTo>
                <a:lnTo>
                  <a:pt x="162651" y="22324"/>
                </a:lnTo>
                <a:lnTo>
                  <a:pt x="158691" y="6967"/>
                </a:lnTo>
                <a:lnTo>
                  <a:pt x="157206" y="0"/>
                </a:lnTo>
                <a:close/>
              </a:path>
              <a:path w="165100" h="66040">
                <a:moveTo>
                  <a:pt x="143052" y="63258"/>
                </a:moveTo>
                <a:lnTo>
                  <a:pt x="80529" y="63258"/>
                </a:lnTo>
                <a:lnTo>
                  <a:pt x="87622" y="63472"/>
                </a:lnTo>
                <a:lnTo>
                  <a:pt x="94397" y="63898"/>
                </a:lnTo>
                <a:lnTo>
                  <a:pt x="102005" y="64522"/>
                </a:lnTo>
                <a:lnTo>
                  <a:pt x="122504" y="65569"/>
                </a:lnTo>
                <a:lnTo>
                  <a:pt x="135962" y="65370"/>
                </a:lnTo>
                <a:lnTo>
                  <a:pt x="141397" y="64990"/>
                </a:lnTo>
                <a:lnTo>
                  <a:pt x="143052" y="63258"/>
                </a:lnTo>
                <a:close/>
              </a:path>
            </a:pathLst>
          </a:custGeom>
          <a:solidFill>
            <a:srgbClr val="5A4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837895" y="7510774"/>
            <a:ext cx="165100" cy="66040"/>
          </a:xfrm>
          <a:custGeom>
            <a:avLst/>
            <a:gdLst/>
            <a:ahLst/>
            <a:cxnLst/>
            <a:rect l="l" t="t" r="r" b="b"/>
            <a:pathLst>
              <a:path w="165100" h="66040">
                <a:moveTo>
                  <a:pt x="157206" y="0"/>
                </a:moveTo>
                <a:lnTo>
                  <a:pt x="143536" y="7376"/>
                </a:lnTo>
                <a:lnTo>
                  <a:pt x="135666" y="8717"/>
                </a:lnTo>
                <a:lnTo>
                  <a:pt x="127808" y="10058"/>
                </a:lnTo>
                <a:lnTo>
                  <a:pt x="118652" y="12131"/>
                </a:lnTo>
                <a:lnTo>
                  <a:pt x="104068" y="27521"/>
                </a:lnTo>
                <a:lnTo>
                  <a:pt x="95051" y="36199"/>
                </a:lnTo>
                <a:lnTo>
                  <a:pt x="55267" y="54203"/>
                </a:lnTo>
                <a:lnTo>
                  <a:pt x="12155" y="63761"/>
                </a:lnTo>
                <a:lnTo>
                  <a:pt x="0" y="65845"/>
                </a:lnTo>
                <a:lnTo>
                  <a:pt x="45831" y="64024"/>
                </a:lnTo>
                <a:lnTo>
                  <a:pt x="80529" y="63258"/>
                </a:lnTo>
                <a:lnTo>
                  <a:pt x="87622" y="63472"/>
                </a:lnTo>
                <a:lnTo>
                  <a:pt x="94397" y="63898"/>
                </a:lnTo>
                <a:lnTo>
                  <a:pt x="102005" y="64522"/>
                </a:lnTo>
                <a:lnTo>
                  <a:pt x="122504" y="65569"/>
                </a:lnTo>
                <a:lnTo>
                  <a:pt x="135962" y="65370"/>
                </a:lnTo>
                <a:lnTo>
                  <a:pt x="141397" y="64990"/>
                </a:lnTo>
                <a:lnTo>
                  <a:pt x="161016" y="44470"/>
                </a:lnTo>
                <a:lnTo>
                  <a:pt x="164802" y="42245"/>
                </a:lnTo>
                <a:lnTo>
                  <a:pt x="164884" y="34991"/>
                </a:lnTo>
                <a:lnTo>
                  <a:pt x="162651" y="22324"/>
                </a:lnTo>
                <a:lnTo>
                  <a:pt x="158691" y="6967"/>
                </a:lnTo>
                <a:lnTo>
                  <a:pt x="157206" y="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2964551" y="6711406"/>
            <a:ext cx="228624" cy="87288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2963909" y="6706331"/>
            <a:ext cx="278984" cy="8781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046524" y="6778797"/>
            <a:ext cx="198047" cy="73437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046443" y="6779855"/>
            <a:ext cx="198120" cy="733425"/>
          </a:xfrm>
          <a:custGeom>
            <a:avLst/>
            <a:gdLst/>
            <a:ahLst/>
            <a:cxnLst/>
            <a:rect l="l" t="t" r="r" b="b"/>
            <a:pathLst>
              <a:path w="198119" h="733425">
                <a:moveTo>
                  <a:pt x="185473" y="91205"/>
                </a:moveTo>
                <a:lnTo>
                  <a:pt x="182699" y="52454"/>
                </a:lnTo>
                <a:lnTo>
                  <a:pt x="165632" y="11272"/>
                </a:lnTo>
                <a:lnTo>
                  <a:pt x="142773" y="0"/>
                </a:lnTo>
                <a:lnTo>
                  <a:pt x="131168" y="454"/>
                </a:lnTo>
                <a:lnTo>
                  <a:pt x="100194" y="24087"/>
                </a:lnTo>
                <a:lnTo>
                  <a:pt x="68952" y="58584"/>
                </a:lnTo>
                <a:lnTo>
                  <a:pt x="46173" y="94322"/>
                </a:lnTo>
                <a:lnTo>
                  <a:pt x="29177" y="130500"/>
                </a:lnTo>
                <a:lnTo>
                  <a:pt x="16444" y="166760"/>
                </a:lnTo>
                <a:lnTo>
                  <a:pt x="9307" y="207356"/>
                </a:lnTo>
                <a:lnTo>
                  <a:pt x="4563" y="247262"/>
                </a:lnTo>
                <a:lnTo>
                  <a:pt x="1198" y="292028"/>
                </a:lnTo>
                <a:lnTo>
                  <a:pt x="83" y="319053"/>
                </a:lnTo>
                <a:lnTo>
                  <a:pt x="135" y="331211"/>
                </a:lnTo>
                <a:lnTo>
                  <a:pt x="144" y="344151"/>
                </a:lnTo>
                <a:lnTo>
                  <a:pt x="122" y="357499"/>
                </a:lnTo>
                <a:lnTo>
                  <a:pt x="82" y="370882"/>
                </a:lnTo>
                <a:lnTo>
                  <a:pt x="37" y="383924"/>
                </a:lnTo>
                <a:lnTo>
                  <a:pt x="0" y="396254"/>
                </a:lnTo>
                <a:lnTo>
                  <a:pt x="266" y="434815"/>
                </a:lnTo>
                <a:lnTo>
                  <a:pt x="1067" y="478731"/>
                </a:lnTo>
                <a:lnTo>
                  <a:pt x="3074" y="523753"/>
                </a:lnTo>
                <a:lnTo>
                  <a:pt x="6421" y="565217"/>
                </a:lnTo>
                <a:lnTo>
                  <a:pt x="10301" y="608982"/>
                </a:lnTo>
                <a:lnTo>
                  <a:pt x="14174" y="644790"/>
                </a:lnTo>
                <a:lnTo>
                  <a:pt x="15666" y="659077"/>
                </a:lnTo>
                <a:lnTo>
                  <a:pt x="17221" y="672033"/>
                </a:lnTo>
                <a:lnTo>
                  <a:pt x="19116" y="682820"/>
                </a:lnTo>
                <a:lnTo>
                  <a:pt x="22948" y="698293"/>
                </a:lnTo>
                <a:lnTo>
                  <a:pt x="25844" y="711258"/>
                </a:lnTo>
                <a:lnTo>
                  <a:pt x="30455" y="719570"/>
                </a:lnTo>
                <a:lnTo>
                  <a:pt x="36293" y="724814"/>
                </a:lnTo>
                <a:lnTo>
                  <a:pt x="43491" y="730581"/>
                </a:lnTo>
                <a:lnTo>
                  <a:pt x="53225" y="733318"/>
                </a:lnTo>
                <a:lnTo>
                  <a:pt x="66673" y="729471"/>
                </a:lnTo>
                <a:lnTo>
                  <a:pt x="99460" y="698172"/>
                </a:lnTo>
                <a:lnTo>
                  <a:pt x="122864" y="663104"/>
                </a:lnTo>
                <a:lnTo>
                  <a:pt x="142209" y="623935"/>
                </a:lnTo>
                <a:lnTo>
                  <a:pt x="159584" y="587043"/>
                </a:lnTo>
                <a:lnTo>
                  <a:pt x="174037" y="536821"/>
                </a:lnTo>
                <a:lnTo>
                  <a:pt x="183793" y="497154"/>
                </a:lnTo>
                <a:lnTo>
                  <a:pt x="191596" y="453595"/>
                </a:lnTo>
                <a:lnTo>
                  <a:pt x="196162" y="410892"/>
                </a:lnTo>
                <a:lnTo>
                  <a:pt x="197508" y="360195"/>
                </a:lnTo>
                <a:lnTo>
                  <a:pt x="198097" y="333145"/>
                </a:lnTo>
                <a:lnTo>
                  <a:pt x="198057" y="324141"/>
                </a:lnTo>
                <a:lnTo>
                  <a:pt x="197985" y="309763"/>
                </a:lnTo>
                <a:lnTo>
                  <a:pt x="197901" y="292723"/>
                </a:lnTo>
                <a:lnTo>
                  <a:pt x="197823" y="275729"/>
                </a:lnTo>
                <a:lnTo>
                  <a:pt x="197773" y="261492"/>
                </a:lnTo>
                <a:lnTo>
                  <a:pt x="197768" y="252722"/>
                </a:lnTo>
                <a:lnTo>
                  <a:pt x="197597" y="246679"/>
                </a:lnTo>
                <a:lnTo>
                  <a:pt x="195361" y="199841"/>
                </a:lnTo>
                <a:lnTo>
                  <a:pt x="191371" y="148267"/>
                </a:lnTo>
                <a:lnTo>
                  <a:pt x="186365" y="99811"/>
                </a:lnTo>
                <a:lnTo>
                  <a:pt x="185552" y="91972"/>
                </a:lnTo>
                <a:lnTo>
                  <a:pt x="185473" y="91205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305610" y="7576886"/>
            <a:ext cx="1639750" cy="26434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305610" y="7576856"/>
            <a:ext cx="1640205" cy="264795"/>
          </a:xfrm>
          <a:custGeom>
            <a:avLst/>
            <a:gdLst/>
            <a:ahLst/>
            <a:cxnLst/>
            <a:rect l="l" t="t" r="r" b="b"/>
            <a:pathLst>
              <a:path w="1640204" h="264795">
                <a:moveTo>
                  <a:pt x="153863" y="34624"/>
                </a:moveTo>
                <a:lnTo>
                  <a:pt x="111465" y="48051"/>
                </a:lnTo>
                <a:lnTo>
                  <a:pt x="72689" y="61278"/>
                </a:lnTo>
                <a:lnTo>
                  <a:pt x="47634" y="71572"/>
                </a:lnTo>
                <a:lnTo>
                  <a:pt x="32135" y="77890"/>
                </a:lnTo>
                <a:lnTo>
                  <a:pt x="20216" y="82718"/>
                </a:lnTo>
                <a:lnTo>
                  <a:pt x="12710" y="85797"/>
                </a:lnTo>
                <a:lnTo>
                  <a:pt x="8845" y="87732"/>
                </a:lnTo>
                <a:lnTo>
                  <a:pt x="2499" y="89814"/>
                </a:lnTo>
                <a:lnTo>
                  <a:pt x="1307" y="98375"/>
                </a:lnTo>
                <a:lnTo>
                  <a:pt x="118" y="106901"/>
                </a:lnTo>
                <a:lnTo>
                  <a:pt x="0" y="115045"/>
                </a:lnTo>
                <a:lnTo>
                  <a:pt x="1033" y="118761"/>
                </a:lnTo>
                <a:lnTo>
                  <a:pt x="4553" y="128653"/>
                </a:lnTo>
                <a:lnTo>
                  <a:pt x="18224" y="135709"/>
                </a:lnTo>
                <a:lnTo>
                  <a:pt x="32763" y="133621"/>
                </a:lnTo>
                <a:lnTo>
                  <a:pt x="46538" y="129886"/>
                </a:lnTo>
                <a:lnTo>
                  <a:pt x="57421" y="126090"/>
                </a:lnTo>
                <a:lnTo>
                  <a:pt x="66557" y="122588"/>
                </a:lnTo>
                <a:lnTo>
                  <a:pt x="80965" y="117166"/>
                </a:lnTo>
                <a:lnTo>
                  <a:pt x="123539" y="101286"/>
                </a:lnTo>
                <a:lnTo>
                  <a:pt x="160914" y="91523"/>
                </a:lnTo>
                <a:lnTo>
                  <a:pt x="167057" y="90213"/>
                </a:lnTo>
                <a:lnTo>
                  <a:pt x="179821" y="87489"/>
                </a:lnTo>
                <a:lnTo>
                  <a:pt x="227841" y="77274"/>
                </a:lnTo>
                <a:lnTo>
                  <a:pt x="269711" y="70506"/>
                </a:lnTo>
                <a:lnTo>
                  <a:pt x="314707" y="64857"/>
                </a:lnTo>
                <a:lnTo>
                  <a:pt x="355003" y="62403"/>
                </a:lnTo>
                <a:lnTo>
                  <a:pt x="401690" y="60090"/>
                </a:lnTo>
                <a:lnTo>
                  <a:pt x="451209" y="57810"/>
                </a:lnTo>
                <a:lnTo>
                  <a:pt x="493408" y="55959"/>
                </a:lnTo>
                <a:lnTo>
                  <a:pt x="544125" y="54034"/>
                </a:lnTo>
                <a:lnTo>
                  <a:pt x="572341" y="53710"/>
                </a:lnTo>
                <a:lnTo>
                  <a:pt x="584542" y="54030"/>
                </a:lnTo>
                <a:lnTo>
                  <a:pt x="597297" y="55267"/>
                </a:lnTo>
                <a:lnTo>
                  <a:pt x="611264" y="56301"/>
                </a:lnTo>
                <a:lnTo>
                  <a:pt x="625572" y="57146"/>
                </a:lnTo>
                <a:lnTo>
                  <a:pt x="639351" y="57820"/>
                </a:lnTo>
                <a:lnTo>
                  <a:pt x="651730" y="58337"/>
                </a:lnTo>
                <a:lnTo>
                  <a:pt x="661840" y="58713"/>
                </a:lnTo>
                <a:lnTo>
                  <a:pt x="667162" y="58958"/>
                </a:lnTo>
                <a:lnTo>
                  <a:pt x="716210" y="61793"/>
                </a:lnTo>
                <a:lnTo>
                  <a:pt x="768275" y="64973"/>
                </a:lnTo>
                <a:lnTo>
                  <a:pt x="818579" y="68095"/>
                </a:lnTo>
                <a:lnTo>
                  <a:pt x="859805" y="70674"/>
                </a:lnTo>
                <a:lnTo>
                  <a:pt x="868576" y="71181"/>
                </a:lnTo>
                <a:lnTo>
                  <a:pt x="877781" y="71788"/>
                </a:lnTo>
                <a:lnTo>
                  <a:pt x="881591" y="80420"/>
                </a:lnTo>
                <a:lnTo>
                  <a:pt x="890735" y="80100"/>
                </a:lnTo>
                <a:lnTo>
                  <a:pt x="899818" y="79780"/>
                </a:lnTo>
                <a:lnTo>
                  <a:pt x="910394" y="79374"/>
                </a:lnTo>
                <a:lnTo>
                  <a:pt x="911492" y="79063"/>
                </a:lnTo>
                <a:lnTo>
                  <a:pt x="912558" y="78777"/>
                </a:lnTo>
                <a:lnTo>
                  <a:pt x="915393" y="77195"/>
                </a:lnTo>
                <a:lnTo>
                  <a:pt x="920422" y="77277"/>
                </a:lnTo>
                <a:lnTo>
                  <a:pt x="930699" y="78268"/>
                </a:lnTo>
                <a:lnTo>
                  <a:pt x="946617" y="80213"/>
                </a:lnTo>
                <a:lnTo>
                  <a:pt x="959718" y="81970"/>
                </a:lnTo>
                <a:lnTo>
                  <a:pt x="967112" y="82935"/>
                </a:lnTo>
                <a:lnTo>
                  <a:pt x="1013648" y="88225"/>
                </a:lnTo>
                <a:lnTo>
                  <a:pt x="1039247" y="91036"/>
                </a:lnTo>
                <a:lnTo>
                  <a:pt x="1048423" y="92354"/>
                </a:lnTo>
                <a:lnTo>
                  <a:pt x="1063419" y="94766"/>
                </a:lnTo>
                <a:lnTo>
                  <a:pt x="1080828" y="97666"/>
                </a:lnTo>
                <a:lnTo>
                  <a:pt x="1097246" y="100447"/>
                </a:lnTo>
                <a:lnTo>
                  <a:pt x="1109266" y="102503"/>
                </a:lnTo>
                <a:lnTo>
                  <a:pt x="1140538" y="107183"/>
                </a:lnTo>
                <a:lnTo>
                  <a:pt x="1184162" y="113723"/>
                </a:lnTo>
                <a:lnTo>
                  <a:pt x="1223058" y="119761"/>
                </a:lnTo>
                <a:lnTo>
                  <a:pt x="1273553" y="131022"/>
                </a:lnTo>
                <a:lnTo>
                  <a:pt x="1323550" y="142576"/>
                </a:lnTo>
                <a:lnTo>
                  <a:pt x="1363694" y="153433"/>
                </a:lnTo>
                <a:lnTo>
                  <a:pt x="1404971" y="167474"/>
                </a:lnTo>
                <a:lnTo>
                  <a:pt x="1454222" y="187497"/>
                </a:lnTo>
                <a:lnTo>
                  <a:pt x="1470592" y="194595"/>
                </a:lnTo>
                <a:lnTo>
                  <a:pt x="1511484" y="211913"/>
                </a:lnTo>
                <a:lnTo>
                  <a:pt x="1542598" y="224429"/>
                </a:lnTo>
                <a:lnTo>
                  <a:pt x="1551147" y="228063"/>
                </a:lnTo>
                <a:lnTo>
                  <a:pt x="1594832" y="248839"/>
                </a:lnTo>
                <a:lnTo>
                  <a:pt x="1623413" y="264373"/>
                </a:lnTo>
                <a:lnTo>
                  <a:pt x="1624968" y="258109"/>
                </a:lnTo>
                <a:lnTo>
                  <a:pt x="1628856" y="245615"/>
                </a:lnTo>
                <a:lnTo>
                  <a:pt x="1633969" y="230666"/>
                </a:lnTo>
                <a:lnTo>
                  <a:pt x="1636428" y="224212"/>
                </a:lnTo>
                <a:lnTo>
                  <a:pt x="1639750" y="216784"/>
                </a:lnTo>
                <a:lnTo>
                  <a:pt x="1634081" y="212032"/>
                </a:lnTo>
                <a:lnTo>
                  <a:pt x="1599416" y="189025"/>
                </a:lnTo>
                <a:lnTo>
                  <a:pt x="1558521" y="165857"/>
                </a:lnTo>
                <a:lnTo>
                  <a:pt x="1518633" y="146908"/>
                </a:lnTo>
                <a:lnTo>
                  <a:pt x="1483228" y="131101"/>
                </a:lnTo>
                <a:lnTo>
                  <a:pt x="1436368" y="114249"/>
                </a:lnTo>
                <a:lnTo>
                  <a:pt x="1394135" y="100532"/>
                </a:lnTo>
                <a:lnTo>
                  <a:pt x="1350792" y="87208"/>
                </a:lnTo>
                <a:lnTo>
                  <a:pt x="1305760" y="75300"/>
                </a:lnTo>
                <a:lnTo>
                  <a:pt x="1257686" y="65405"/>
                </a:lnTo>
                <a:lnTo>
                  <a:pt x="1217902" y="57970"/>
                </a:lnTo>
                <a:lnTo>
                  <a:pt x="1178682" y="51072"/>
                </a:lnTo>
                <a:lnTo>
                  <a:pt x="1128772" y="42753"/>
                </a:lnTo>
                <a:lnTo>
                  <a:pt x="1086435" y="35819"/>
                </a:lnTo>
                <a:lnTo>
                  <a:pt x="1044973" y="29147"/>
                </a:lnTo>
                <a:lnTo>
                  <a:pt x="1000845" y="22333"/>
                </a:lnTo>
                <a:lnTo>
                  <a:pt x="961545" y="18465"/>
                </a:lnTo>
                <a:lnTo>
                  <a:pt x="917562" y="15906"/>
                </a:lnTo>
                <a:lnTo>
                  <a:pt x="891307" y="14694"/>
                </a:lnTo>
                <a:lnTo>
                  <a:pt x="880376" y="14185"/>
                </a:lnTo>
                <a:lnTo>
                  <a:pt x="840575" y="11547"/>
                </a:lnTo>
                <a:lnTo>
                  <a:pt x="794905" y="8255"/>
                </a:lnTo>
                <a:lnTo>
                  <a:pt x="748626" y="4860"/>
                </a:lnTo>
                <a:lnTo>
                  <a:pt x="715900" y="2378"/>
                </a:lnTo>
                <a:lnTo>
                  <a:pt x="709439" y="1967"/>
                </a:lnTo>
                <a:lnTo>
                  <a:pt x="663788" y="676"/>
                </a:lnTo>
                <a:lnTo>
                  <a:pt x="617996" y="133"/>
                </a:lnTo>
                <a:lnTo>
                  <a:pt x="586918" y="0"/>
                </a:lnTo>
                <a:lnTo>
                  <a:pt x="572205" y="7"/>
                </a:lnTo>
                <a:lnTo>
                  <a:pt x="558481" y="66"/>
                </a:lnTo>
                <a:lnTo>
                  <a:pt x="546078" y="180"/>
                </a:lnTo>
                <a:lnTo>
                  <a:pt x="535326" y="348"/>
                </a:lnTo>
                <a:lnTo>
                  <a:pt x="519027" y="724"/>
                </a:lnTo>
                <a:lnTo>
                  <a:pt x="502785" y="906"/>
                </a:lnTo>
                <a:lnTo>
                  <a:pt x="458268" y="679"/>
                </a:lnTo>
                <a:lnTo>
                  <a:pt x="428193" y="105"/>
                </a:lnTo>
                <a:lnTo>
                  <a:pt x="422108" y="229"/>
                </a:lnTo>
                <a:lnTo>
                  <a:pt x="370843" y="3529"/>
                </a:lnTo>
                <a:lnTo>
                  <a:pt x="322414" y="7522"/>
                </a:lnTo>
                <a:lnTo>
                  <a:pt x="274796" y="12896"/>
                </a:lnTo>
                <a:lnTo>
                  <a:pt x="229483" y="20770"/>
                </a:lnTo>
                <a:lnTo>
                  <a:pt x="181242" y="29550"/>
                </a:lnTo>
                <a:lnTo>
                  <a:pt x="154511" y="34502"/>
                </a:lnTo>
                <a:lnTo>
                  <a:pt x="153863" y="34624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954380" y="7385411"/>
            <a:ext cx="888568" cy="22150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954380" y="7385411"/>
            <a:ext cx="889000" cy="221615"/>
          </a:xfrm>
          <a:custGeom>
            <a:avLst/>
            <a:gdLst/>
            <a:ahLst/>
            <a:cxnLst/>
            <a:rect l="l" t="t" r="r" b="b"/>
            <a:pathLst>
              <a:path w="889000" h="221615">
                <a:moveTo>
                  <a:pt x="554507" y="159379"/>
                </a:moveTo>
                <a:lnTo>
                  <a:pt x="516860" y="179500"/>
                </a:lnTo>
                <a:lnTo>
                  <a:pt x="475526" y="193142"/>
                </a:lnTo>
                <a:lnTo>
                  <a:pt x="435834" y="201831"/>
                </a:lnTo>
                <a:lnTo>
                  <a:pt x="392821" y="206523"/>
                </a:lnTo>
                <a:lnTo>
                  <a:pt x="359176" y="208036"/>
                </a:lnTo>
                <a:lnTo>
                  <a:pt x="342648" y="207148"/>
                </a:lnTo>
                <a:lnTo>
                  <a:pt x="302846" y="202410"/>
                </a:lnTo>
                <a:lnTo>
                  <a:pt x="257268" y="189271"/>
                </a:lnTo>
                <a:lnTo>
                  <a:pt x="216137" y="172130"/>
                </a:lnTo>
                <a:lnTo>
                  <a:pt x="178123" y="152277"/>
                </a:lnTo>
                <a:lnTo>
                  <a:pt x="146257" y="131061"/>
                </a:lnTo>
                <a:lnTo>
                  <a:pt x="112604" y="104406"/>
                </a:lnTo>
                <a:lnTo>
                  <a:pt x="91450" y="80963"/>
                </a:lnTo>
                <a:lnTo>
                  <a:pt x="79458" y="68300"/>
                </a:lnTo>
                <a:lnTo>
                  <a:pt x="69140" y="58183"/>
                </a:lnTo>
                <a:lnTo>
                  <a:pt x="61691" y="51288"/>
                </a:lnTo>
                <a:lnTo>
                  <a:pt x="58307" y="48292"/>
                </a:lnTo>
                <a:lnTo>
                  <a:pt x="47567" y="37917"/>
                </a:lnTo>
                <a:lnTo>
                  <a:pt x="36838" y="40477"/>
                </a:lnTo>
                <a:lnTo>
                  <a:pt x="24564" y="46103"/>
                </a:lnTo>
                <a:lnTo>
                  <a:pt x="12103" y="54582"/>
                </a:lnTo>
                <a:lnTo>
                  <a:pt x="4254" y="60803"/>
                </a:lnTo>
                <a:lnTo>
                  <a:pt x="475" y="64068"/>
                </a:lnTo>
                <a:lnTo>
                  <a:pt x="0" y="67696"/>
                </a:lnTo>
                <a:lnTo>
                  <a:pt x="5846" y="74005"/>
                </a:lnTo>
                <a:lnTo>
                  <a:pt x="12026" y="80857"/>
                </a:lnTo>
                <a:lnTo>
                  <a:pt x="41398" y="113280"/>
                </a:lnTo>
                <a:lnTo>
                  <a:pt x="72919" y="140381"/>
                </a:lnTo>
                <a:lnTo>
                  <a:pt x="109772" y="164608"/>
                </a:lnTo>
                <a:lnTo>
                  <a:pt x="154372" y="182592"/>
                </a:lnTo>
                <a:lnTo>
                  <a:pt x="196805" y="196249"/>
                </a:lnTo>
                <a:lnTo>
                  <a:pt x="234926" y="205342"/>
                </a:lnTo>
                <a:lnTo>
                  <a:pt x="287911" y="210532"/>
                </a:lnTo>
                <a:lnTo>
                  <a:pt x="338163" y="215402"/>
                </a:lnTo>
                <a:lnTo>
                  <a:pt x="377192" y="218818"/>
                </a:lnTo>
                <a:lnTo>
                  <a:pt x="423442" y="221190"/>
                </a:lnTo>
                <a:lnTo>
                  <a:pt x="451838" y="221500"/>
                </a:lnTo>
                <a:lnTo>
                  <a:pt x="466297" y="221249"/>
                </a:lnTo>
                <a:lnTo>
                  <a:pt x="505425" y="218139"/>
                </a:lnTo>
                <a:lnTo>
                  <a:pt x="544788" y="206337"/>
                </a:lnTo>
                <a:lnTo>
                  <a:pt x="585969" y="190554"/>
                </a:lnTo>
                <a:lnTo>
                  <a:pt x="629449" y="173048"/>
                </a:lnTo>
                <a:lnTo>
                  <a:pt x="665555" y="158106"/>
                </a:lnTo>
                <a:lnTo>
                  <a:pt x="712070" y="136902"/>
                </a:lnTo>
                <a:lnTo>
                  <a:pt x="755856" y="115850"/>
                </a:lnTo>
                <a:lnTo>
                  <a:pt x="803542" y="92680"/>
                </a:lnTo>
                <a:lnTo>
                  <a:pt x="846725" y="71576"/>
                </a:lnTo>
                <a:lnTo>
                  <a:pt x="882773" y="53891"/>
                </a:lnTo>
                <a:lnTo>
                  <a:pt x="888598" y="0"/>
                </a:lnTo>
                <a:lnTo>
                  <a:pt x="863599" y="13654"/>
                </a:lnTo>
                <a:lnTo>
                  <a:pt x="842722" y="25040"/>
                </a:lnTo>
                <a:lnTo>
                  <a:pt x="799951" y="48059"/>
                </a:lnTo>
                <a:lnTo>
                  <a:pt x="760043" y="66281"/>
                </a:lnTo>
                <a:lnTo>
                  <a:pt x="750405" y="70019"/>
                </a:lnTo>
                <a:lnTo>
                  <a:pt x="710133" y="87617"/>
                </a:lnTo>
                <a:lnTo>
                  <a:pt x="665706" y="108228"/>
                </a:lnTo>
                <a:lnTo>
                  <a:pt x="633685" y="123415"/>
                </a:lnTo>
                <a:lnTo>
                  <a:pt x="628631" y="125814"/>
                </a:lnTo>
                <a:lnTo>
                  <a:pt x="555726" y="160842"/>
                </a:lnTo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242462" y="7112645"/>
            <a:ext cx="359511" cy="53708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242462" y="7112645"/>
            <a:ext cx="360045" cy="537210"/>
          </a:xfrm>
          <a:custGeom>
            <a:avLst/>
            <a:gdLst/>
            <a:ahLst/>
            <a:cxnLst/>
            <a:rect l="l" t="t" r="r" b="b"/>
            <a:pathLst>
              <a:path w="360045" h="537209">
                <a:moveTo>
                  <a:pt x="2011" y="0"/>
                </a:moveTo>
                <a:lnTo>
                  <a:pt x="0" y="89184"/>
                </a:lnTo>
                <a:lnTo>
                  <a:pt x="24965" y="136873"/>
                </a:lnTo>
                <a:lnTo>
                  <a:pt x="44903" y="174704"/>
                </a:lnTo>
                <a:lnTo>
                  <a:pt x="66971" y="212565"/>
                </a:lnTo>
                <a:lnTo>
                  <a:pt x="91847" y="253740"/>
                </a:lnTo>
                <a:lnTo>
                  <a:pt x="104446" y="274591"/>
                </a:lnTo>
                <a:lnTo>
                  <a:pt x="110173" y="284074"/>
                </a:lnTo>
                <a:lnTo>
                  <a:pt x="135105" y="325353"/>
                </a:lnTo>
                <a:lnTo>
                  <a:pt x="159147" y="359457"/>
                </a:lnTo>
                <a:lnTo>
                  <a:pt x="186767" y="397002"/>
                </a:lnTo>
                <a:lnTo>
                  <a:pt x="210783" y="429306"/>
                </a:lnTo>
                <a:lnTo>
                  <a:pt x="236782" y="457885"/>
                </a:lnTo>
                <a:lnTo>
                  <a:pt x="268780" y="491135"/>
                </a:lnTo>
                <a:lnTo>
                  <a:pt x="302217" y="523213"/>
                </a:lnTo>
                <a:lnTo>
                  <a:pt x="359511" y="537072"/>
                </a:lnTo>
                <a:lnTo>
                  <a:pt x="343186" y="519219"/>
                </a:lnTo>
                <a:lnTo>
                  <a:pt x="331079" y="505970"/>
                </a:lnTo>
                <a:lnTo>
                  <a:pt x="305125" y="477344"/>
                </a:lnTo>
                <a:lnTo>
                  <a:pt x="276086" y="443697"/>
                </a:lnTo>
                <a:lnTo>
                  <a:pt x="247526" y="409045"/>
                </a:lnTo>
                <a:lnTo>
                  <a:pt x="212955" y="362452"/>
                </a:lnTo>
                <a:lnTo>
                  <a:pt x="206908" y="351695"/>
                </a:lnTo>
                <a:lnTo>
                  <a:pt x="190637" y="325454"/>
                </a:lnTo>
                <a:lnTo>
                  <a:pt x="165061" y="284184"/>
                </a:lnTo>
                <a:lnTo>
                  <a:pt x="140794" y="244888"/>
                </a:lnTo>
                <a:lnTo>
                  <a:pt x="121122" y="211891"/>
                </a:lnTo>
                <a:lnTo>
                  <a:pt x="114711" y="200351"/>
                </a:lnTo>
                <a:lnTo>
                  <a:pt x="108772" y="189666"/>
                </a:lnTo>
                <a:lnTo>
                  <a:pt x="85599" y="147990"/>
                </a:lnTo>
                <a:lnTo>
                  <a:pt x="63834" y="108874"/>
                </a:lnTo>
                <a:lnTo>
                  <a:pt x="39059" y="65038"/>
                </a:lnTo>
                <a:lnTo>
                  <a:pt x="13072" y="19414"/>
                </a:lnTo>
                <a:lnTo>
                  <a:pt x="2724" y="1250"/>
                </a:lnTo>
                <a:lnTo>
                  <a:pt x="2011" y="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945921" y="6950735"/>
            <a:ext cx="555041" cy="7943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945830" y="6950799"/>
            <a:ext cx="555625" cy="793750"/>
          </a:xfrm>
          <a:custGeom>
            <a:avLst/>
            <a:gdLst/>
            <a:ahLst/>
            <a:cxnLst/>
            <a:rect l="l" t="t" r="r" b="b"/>
            <a:pathLst>
              <a:path w="555625" h="793750">
                <a:moveTo>
                  <a:pt x="448452" y="650439"/>
                </a:moveTo>
                <a:lnTo>
                  <a:pt x="458076" y="688759"/>
                </a:lnTo>
                <a:lnTo>
                  <a:pt x="472488" y="736290"/>
                </a:lnTo>
                <a:lnTo>
                  <a:pt x="490225" y="776555"/>
                </a:lnTo>
                <a:lnTo>
                  <a:pt x="516720" y="793285"/>
                </a:lnTo>
                <a:lnTo>
                  <a:pt x="534055" y="792894"/>
                </a:lnTo>
                <a:lnTo>
                  <a:pt x="543581" y="789408"/>
                </a:lnTo>
                <a:lnTo>
                  <a:pt x="555132" y="780284"/>
                </a:lnTo>
                <a:lnTo>
                  <a:pt x="554858" y="777535"/>
                </a:lnTo>
                <a:lnTo>
                  <a:pt x="554919" y="774426"/>
                </a:lnTo>
                <a:lnTo>
                  <a:pt x="551765" y="764023"/>
                </a:lnTo>
                <a:lnTo>
                  <a:pt x="546127" y="749797"/>
                </a:lnTo>
                <a:lnTo>
                  <a:pt x="543256" y="742245"/>
                </a:lnTo>
                <a:lnTo>
                  <a:pt x="539039" y="729875"/>
                </a:lnTo>
                <a:lnTo>
                  <a:pt x="534117" y="714881"/>
                </a:lnTo>
                <a:lnTo>
                  <a:pt x="529129" y="699457"/>
                </a:lnTo>
                <a:lnTo>
                  <a:pt x="524716" y="685798"/>
                </a:lnTo>
                <a:lnTo>
                  <a:pt x="521519" y="676099"/>
                </a:lnTo>
                <a:lnTo>
                  <a:pt x="512262" y="636301"/>
                </a:lnTo>
                <a:lnTo>
                  <a:pt x="506987" y="595881"/>
                </a:lnTo>
                <a:lnTo>
                  <a:pt x="504337" y="551980"/>
                </a:lnTo>
                <a:lnTo>
                  <a:pt x="501681" y="505494"/>
                </a:lnTo>
                <a:lnTo>
                  <a:pt x="501067" y="493757"/>
                </a:lnTo>
                <a:lnTo>
                  <a:pt x="501355" y="480609"/>
                </a:lnTo>
                <a:lnTo>
                  <a:pt x="508247" y="433341"/>
                </a:lnTo>
                <a:lnTo>
                  <a:pt x="513591" y="407384"/>
                </a:lnTo>
                <a:lnTo>
                  <a:pt x="515204" y="399694"/>
                </a:lnTo>
                <a:lnTo>
                  <a:pt x="527397" y="353620"/>
                </a:lnTo>
                <a:lnTo>
                  <a:pt x="531740" y="338109"/>
                </a:lnTo>
                <a:lnTo>
                  <a:pt x="535513" y="324460"/>
                </a:lnTo>
                <a:lnTo>
                  <a:pt x="543835" y="277678"/>
                </a:lnTo>
                <a:lnTo>
                  <a:pt x="548462" y="237750"/>
                </a:lnTo>
                <a:lnTo>
                  <a:pt x="550210" y="216647"/>
                </a:lnTo>
                <a:lnTo>
                  <a:pt x="550203" y="199869"/>
                </a:lnTo>
                <a:lnTo>
                  <a:pt x="549031" y="186752"/>
                </a:lnTo>
                <a:lnTo>
                  <a:pt x="547281" y="176632"/>
                </a:lnTo>
                <a:lnTo>
                  <a:pt x="545543" y="168845"/>
                </a:lnTo>
                <a:lnTo>
                  <a:pt x="544406" y="162726"/>
                </a:lnTo>
                <a:lnTo>
                  <a:pt x="530035" y="125846"/>
                </a:lnTo>
                <a:lnTo>
                  <a:pt x="507319" y="87979"/>
                </a:lnTo>
                <a:lnTo>
                  <a:pt x="476165" y="56896"/>
                </a:lnTo>
                <a:lnTo>
                  <a:pt x="440466" y="33843"/>
                </a:lnTo>
                <a:lnTo>
                  <a:pt x="403296" y="17958"/>
                </a:lnTo>
                <a:lnTo>
                  <a:pt x="392259" y="13458"/>
                </a:lnTo>
                <a:lnTo>
                  <a:pt x="347335" y="931"/>
                </a:lnTo>
                <a:lnTo>
                  <a:pt x="335142" y="0"/>
                </a:lnTo>
                <a:lnTo>
                  <a:pt x="322569" y="256"/>
                </a:lnTo>
                <a:lnTo>
                  <a:pt x="299623" y="3759"/>
                </a:lnTo>
                <a:lnTo>
                  <a:pt x="291741" y="5647"/>
                </a:lnTo>
                <a:lnTo>
                  <a:pt x="21958" y="62572"/>
                </a:lnTo>
                <a:lnTo>
                  <a:pt x="6776" y="72691"/>
                </a:lnTo>
                <a:lnTo>
                  <a:pt x="3597" y="76989"/>
                </a:lnTo>
                <a:lnTo>
                  <a:pt x="1111" y="86367"/>
                </a:lnTo>
                <a:lnTo>
                  <a:pt x="0" y="101353"/>
                </a:lnTo>
                <a:lnTo>
                  <a:pt x="550" y="114792"/>
                </a:lnTo>
                <a:lnTo>
                  <a:pt x="9220" y="128445"/>
                </a:lnTo>
                <a:lnTo>
                  <a:pt x="17430" y="134982"/>
                </a:lnTo>
                <a:lnTo>
                  <a:pt x="34310" y="132050"/>
                </a:lnTo>
                <a:lnTo>
                  <a:pt x="43399" y="130881"/>
                </a:lnTo>
                <a:lnTo>
                  <a:pt x="54546" y="129529"/>
                </a:lnTo>
                <a:lnTo>
                  <a:pt x="66496" y="127571"/>
                </a:lnTo>
                <a:lnTo>
                  <a:pt x="79277" y="125342"/>
                </a:lnTo>
                <a:lnTo>
                  <a:pt x="92921" y="123180"/>
                </a:lnTo>
                <a:lnTo>
                  <a:pt x="134200" y="116775"/>
                </a:lnTo>
                <a:lnTo>
                  <a:pt x="181057" y="100629"/>
                </a:lnTo>
                <a:lnTo>
                  <a:pt x="191839" y="95498"/>
                </a:lnTo>
                <a:lnTo>
                  <a:pt x="236439" y="82721"/>
                </a:lnTo>
                <a:lnTo>
                  <a:pt x="276719" y="75776"/>
                </a:lnTo>
                <a:lnTo>
                  <a:pt x="297624" y="75284"/>
                </a:lnTo>
                <a:lnTo>
                  <a:pt x="310487" y="75496"/>
                </a:lnTo>
                <a:lnTo>
                  <a:pt x="354435" y="79225"/>
                </a:lnTo>
                <a:lnTo>
                  <a:pt x="398433" y="91699"/>
                </a:lnTo>
                <a:lnTo>
                  <a:pt x="430149" y="113930"/>
                </a:lnTo>
                <a:lnTo>
                  <a:pt x="463023" y="151754"/>
                </a:lnTo>
                <a:lnTo>
                  <a:pt x="477075" y="192278"/>
                </a:lnTo>
                <a:lnTo>
                  <a:pt x="479616" y="226405"/>
                </a:lnTo>
                <a:lnTo>
                  <a:pt x="479011" y="238691"/>
                </a:lnTo>
                <a:lnTo>
                  <a:pt x="473356" y="281733"/>
                </a:lnTo>
                <a:lnTo>
                  <a:pt x="469330" y="303422"/>
                </a:lnTo>
                <a:lnTo>
                  <a:pt x="467149" y="315458"/>
                </a:lnTo>
                <a:lnTo>
                  <a:pt x="458123" y="356089"/>
                </a:lnTo>
                <a:lnTo>
                  <a:pt x="450626" y="376647"/>
                </a:lnTo>
                <a:lnTo>
                  <a:pt x="447664" y="387091"/>
                </a:lnTo>
                <a:lnTo>
                  <a:pt x="440670" y="428207"/>
                </a:lnTo>
                <a:lnTo>
                  <a:pt x="436208" y="475285"/>
                </a:lnTo>
                <a:lnTo>
                  <a:pt x="433887" y="517129"/>
                </a:lnTo>
                <a:lnTo>
                  <a:pt x="433335" y="536587"/>
                </a:lnTo>
                <a:lnTo>
                  <a:pt x="437672" y="569730"/>
                </a:lnTo>
                <a:lnTo>
                  <a:pt x="443616" y="615103"/>
                </a:lnTo>
                <a:lnTo>
                  <a:pt x="448280" y="649639"/>
                </a:lnTo>
                <a:lnTo>
                  <a:pt x="448445" y="65041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960799" y="7049490"/>
            <a:ext cx="28788" cy="2423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960799" y="7049216"/>
            <a:ext cx="29209" cy="24765"/>
          </a:xfrm>
          <a:custGeom>
            <a:avLst/>
            <a:gdLst/>
            <a:ahLst/>
            <a:cxnLst/>
            <a:rect l="l" t="t" r="r" b="b"/>
            <a:pathLst>
              <a:path w="29210" h="24765">
                <a:moveTo>
                  <a:pt x="28632" y="11734"/>
                </a:moveTo>
                <a:lnTo>
                  <a:pt x="28443" y="18348"/>
                </a:lnTo>
                <a:lnTo>
                  <a:pt x="21942" y="23926"/>
                </a:lnTo>
                <a:lnTo>
                  <a:pt x="14084" y="24231"/>
                </a:lnTo>
                <a:lnTo>
                  <a:pt x="6239" y="24505"/>
                </a:lnTo>
                <a:lnTo>
                  <a:pt x="0" y="19354"/>
                </a:lnTo>
                <a:lnTo>
                  <a:pt x="176" y="12771"/>
                </a:lnTo>
                <a:lnTo>
                  <a:pt x="344" y="6126"/>
                </a:lnTo>
                <a:lnTo>
                  <a:pt x="6857" y="548"/>
                </a:lnTo>
                <a:lnTo>
                  <a:pt x="14715" y="274"/>
                </a:lnTo>
                <a:lnTo>
                  <a:pt x="22573" y="0"/>
                </a:lnTo>
                <a:lnTo>
                  <a:pt x="28800" y="5120"/>
                </a:lnTo>
                <a:lnTo>
                  <a:pt x="28632" y="11734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983230" y="7455972"/>
            <a:ext cx="35646" cy="2551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983229" y="7454448"/>
            <a:ext cx="36195" cy="27305"/>
          </a:xfrm>
          <a:custGeom>
            <a:avLst/>
            <a:gdLst/>
            <a:ahLst/>
            <a:cxnLst/>
            <a:rect l="l" t="t" r="r" b="b"/>
            <a:pathLst>
              <a:path w="36194" h="27304">
                <a:moveTo>
                  <a:pt x="32814" y="21000"/>
                </a:moveTo>
                <a:lnTo>
                  <a:pt x="29967" y="26212"/>
                </a:lnTo>
                <a:lnTo>
                  <a:pt x="20930" y="27066"/>
                </a:lnTo>
                <a:lnTo>
                  <a:pt x="12679" y="22890"/>
                </a:lnTo>
                <a:lnTo>
                  <a:pt x="4416" y="18806"/>
                </a:lnTo>
                <a:lnTo>
                  <a:pt x="0" y="11247"/>
                </a:lnTo>
                <a:lnTo>
                  <a:pt x="2859" y="6035"/>
                </a:lnTo>
                <a:lnTo>
                  <a:pt x="5702" y="883"/>
                </a:lnTo>
                <a:lnTo>
                  <a:pt x="14715" y="0"/>
                </a:lnTo>
                <a:lnTo>
                  <a:pt x="22978" y="4145"/>
                </a:lnTo>
                <a:lnTo>
                  <a:pt x="31241" y="8260"/>
                </a:lnTo>
                <a:lnTo>
                  <a:pt x="35658" y="15819"/>
                </a:lnTo>
                <a:lnTo>
                  <a:pt x="32814" y="2100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442746" y="7700153"/>
            <a:ext cx="21640" cy="2079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442777" y="7699973"/>
            <a:ext cx="22225" cy="21590"/>
          </a:xfrm>
          <a:custGeom>
            <a:avLst/>
            <a:gdLst/>
            <a:ahLst/>
            <a:cxnLst/>
            <a:rect l="l" t="t" r="r" b="b"/>
            <a:pathLst>
              <a:path w="22225" h="21590">
                <a:moveTo>
                  <a:pt x="21488" y="10168"/>
                </a:moveTo>
                <a:lnTo>
                  <a:pt x="21396" y="15883"/>
                </a:lnTo>
                <a:lnTo>
                  <a:pt x="16489" y="20647"/>
                </a:lnTo>
                <a:lnTo>
                  <a:pt x="10607" y="20799"/>
                </a:lnTo>
                <a:lnTo>
                  <a:pt x="4693" y="20991"/>
                </a:lnTo>
                <a:lnTo>
                  <a:pt x="0" y="16526"/>
                </a:lnTo>
                <a:lnTo>
                  <a:pt x="91" y="10823"/>
                </a:lnTo>
                <a:lnTo>
                  <a:pt x="213" y="5132"/>
                </a:lnTo>
                <a:lnTo>
                  <a:pt x="5090" y="356"/>
                </a:lnTo>
                <a:lnTo>
                  <a:pt x="11003" y="179"/>
                </a:lnTo>
                <a:lnTo>
                  <a:pt x="16885" y="0"/>
                </a:lnTo>
                <a:lnTo>
                  <a:pt x="21610" y="4477"/>
                </a:lnTo>
                <a:lnTo>
                  <a:pt x="21488" y="10168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314517" y="7298208"/>
            <a:ext cx="22372" cy="2228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314517" y="7297994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60" h="22859">
                <a:moveTo>
                  <a:pt x="22250" y="10850"/>
                </a:moveTo>
                <a:lnTo>
                  <a:pt x="22097" y="16946"/>
                </a:lnTo>
                <a:lnTo>
                  <a:pt x="17068" y="22067"/>
                </a:lnTo>
                <a:lnTo>
                  <a:pt x="10942" y="22280"/>
                </a:lnTo>
                <a:lnTo>
                  <a:pt x="4846" y="22494"/>
                </a:lnTo>
                <a:lnTo>
                  <a:pt x="0" y="17708"/>
                </a:lnTo>
                <a:lnTo>
                  <a:pt x="121" y="11612"/>
                </a:lnTo>
                <a:lnTo>
                  <a:pt x="274" y="5516"/>
                </a:lnTo>
                <a:lnTo>
                  <a:pt x="5303" y="396"/>
                </a:lnTo>
                <a:lnTo>
                  <a:pt x="11399" y="213"/>
                </a:lnTo>
                <a:lnTo>
                  <a:pt x="17525" y="0"/>
                </a:lnTo>
                <a:lnTo>
                  <a:pt x="22372" y="4754"/>
                </a:lnTo>
                <a:lnTo>
                  <a:pt x="22250" y="10850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909364" y="7358649"/>
            <a:ext cx="17678" cy="1386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909364" y="7358497"/>
            <a:ext cx="17780" cy="14604"/>
          </a:xfrm>
          <a:custGeom>
            <a:avLst/>
            <a:gdLst/>
            <a:ahLst/>
            <a:cxnLst/>
            <a:rect l="l" t="t" r="r" b="b"/>
            <a:pathLst>
              <a:path w="17779" h="14604">
                <a:moveTo>
                  <a:pt x="17617" y="6705"/>
                </a:moveTo>
                <a:lnTo>
                  <a:pt x="17586" y="10515"/>
                </a:lnTo>
                <a:lnTo>
                  <a:pt x="13594" y="13685"/>
                </a:lnTo>
                <a:lnTo>
                  <a:pt x="8717" y="13837"/>
                </a:lnTo>
                <a:lnTo>
                  <a:pt x="3901" y="14020"/>
                </a:lnTo>
                <a:lnTo>
                  <a:pt x="0" y="11094"/>
                </a:lnTo>
                <a:lnTo>
                  <a:pt x="60" y="7315"/>
                </a:lnTo>
                <a:lnTo>
                  <a:pt x="91" y="3535"/>
                </a:lnTo>
                <a:lnTo>
                  <a:pt x="4084" y="335"/>
                </a:lnTo>
                <a:lnTo>
                  <a:pt x="8930" y="121"/>
                </a:lnTo>
                <a:lnTo>
                  <a:pt x="13776" y="0"/>
                </a:lnTo>
                <a:lnTo>
                  <a:pt x="17678" y="2926"/>
                </a:lnTo>
                <a:lnTo>
                  <a:pt x="17617" y="6705"/>
                </a:lnTo>
                <a:close/>
              </a:path>
            </a:pathLst>
          </a:custGeom>
          <a:ln w="3175">
            <a:solidFill>
              <a:srgbClr val="2420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2932377" y="7264533"/>
            <a:ext cx="6168" cy="10246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2070351" y="6641752"/>
            <a:ext cx="1896742" cy="154943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354963" y="3740765"/>
            <a:ext cx="1536065" cy="141605"/>
          </a:xfrm>
          <a:custGeom>
            <a:avLst/>
            <a:gdLst/>
            <a:ahLst/>
            <a:cxnLst/>
            <a:rect l="l" t="t" r="r" b="b"/>
            <a:pathLst>
              <a:path w="1536064" h="141604">
                <a:moveTo>
                  <a:pt x="1535887" y="0"/>
                </a:moveTo>
                <a:lnTo>
                  <a:pt x="239755" y="0"/>
                </a:lnTo>
                <a:lnTo>
                  <a:pt x="239755" y="141396"/>
                </a:lnTo>
                <a:lnTo>
                  <a:pt x="0" y="141396"/>
                </a:lnTo>
              </a:path>
            </a:pathLst>
          </a:custGeom>
          <a:ln w="15836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732946" y="3846896"/>
            <a:ext cx="198120" cy="53975"/>
          </a:xfrm>
          <a:custGeom>
            <a:avLst/>
            <a:gdLst/>
            <a:ahLst/>
            <a:cxnLst/>
            <a:rect l="l" t="t" r="r" b="b"/>
            <a:pathLst>
              <a:path w="198120" h="53975">
                <a:moveTo>
                  <a:pt x="6126" y="0"/>
                </a:moveTo>
                <a:lnTo>
                  <a:pt x="0" y="4571"/>
                </a:lnTo>
                <a:lnTo>
                  <a:pt x="186202" y="4571"/>
                </a:lnTo>
                <a:lnTo>
                  <a:pt x="120365" y="53522"/>
                </a:lnTo>
                <a:lnTo>
                  <a:pt x="126431" y="53522"/>
                </a:lnTo>
                <a:lnTo>
                  <a:pt x="197601" y="609"/>
                </a:lnTo>
                <a:lnTo>
                  <a:pt x="612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732946" y="3846896"/>
            <a:ext cx="198120" cy="53975"/>
          </a:xfrm>
          <a:custGeom>
            <a:avLst/>
            <a:gdLst/>
            <a:ahLst/>
            <a:cxnLst/>
            <a:rect l="l" t="t" r="r" b="b"/>
            <a:pathLst>
              <a:path w="198120" h="53975">
                <a:moveTo>
                  <a:pt x="0" y="4571"/>
                </a:moveTo>
                <a:lnTo>
                  <a:pt x="6126" y="0"/>
                </a:lnTo>
                <a:lnTo>
                  <a:pt x="197601" y="609"/>
                </a:lnTo>
                <a:lnTo>
                  <a:pt x="126431" y="53522"/>
                </a:lnTo>
                <a:lnTo>
                  <a:pt x="120365" y="53522"/>
                </a:lnTo>
                <a:lnTo>
                  <a:pt x="186202" y="4571"/>
                </a:lnTo>
                <a:lnTo>
                  <a:pt x="0" y="4571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466652" y="3916138"/>
            <a:ext cx="0" cy="453390"/>
          </a:xfrm>
          <a:custGeom>
            <a:avLst/>
            <a:gdLst/>
            <a:ahLst/>
            <a:cxnLst/>
            <a:rect l="l" t="t" r="r" b="b"/>
            <a:pathLst>
              <a:path h="453389">
                <a:moveTo>
                  <a:pt x="0" y="0"/>
                </a:moveTo>
                <a:lnTo>
                  <a:pt x="0" y="453004"/>
                </a:lnTo>
              </a:path>
            </a:pathLst>
          </a:custGeom>
          <a:ln w="1001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463866" y="3864848"/>
            <a:ext cx="262255" cy="53340"/>
          </a:xfrm>
          <a:custGeom>
            <a:avLst/>
            <a:gdLst/>
            <a:ahLst/>
            <a:cxnLst/>
            <a:rect l="l" t="t" r="r" b="b"/>
            <a:pathLst>
              <a:path w="262255" h="53339">
                <a:moveTo>
                  <a:pt x="261939" y="0"/>
                </a:moveTo>
                <a:lnTo>
                  <a:pt x="71237" y="0"/>
                </a:lnTo>
                <a:lnTo>
                  <a:pt x="0" y="52882"/>
                </a:lnTo>
                <a:lnTo>
                  <a:pt x="5574" y="52882"/>
                </a:lnTo>
                <a:lnTo>
                  <a:pt x="71759" y="3718"/>
                </a:lnTo>
                <a:lnTo>
                  <a:pt x="256905" y="3718"/>
                </a:lnTo>
                <a:lnTo>
                  <a:pt x="261939" y="0"/>
                </a:lnTo>
                <a:close/>
              </a:path>
              <a:path w="262255" h="53339">
                <a:moveTo>
                  <a:pt x="256905" y="3718"/>
                </a:moveTo>
                <a:lnTo>
                  <a:pt x="71759" y="3718"/>
                </a:lnTo>
                <a:lnTo>
                  <a:pt x="256617" y="3931"/>
                </a:lnTo>
                <a:lnTo>
                  <a:pt x="256905" y="3718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2463866" y="3864848"/>
            <a:ext cx="262255" cy="53340"/>
          </a:xfrm>
          <a:custGeom>
            <a:avLst/>
            <a:gdLst/>
            <a:ahLst/>
            <a:cxnLst/>
            <a:rect l="l" t="t" r="r" b="b"/>
            <a:pathLst>
              <a:path w="262255" h="53339">
                <a:moveTo>
                  <a:pt x="71237" y="0"/>
                </a:moveTo>
                <a:lnTo>
                  <a:pt x="0" y="52882"/>
                </a:lnTo>
                <a:lnTo>
                  <a:pt x="5574" y="52882"/>
                </a:lnTo>
                <a:lnTo>
                  <a:pt x="71759" y="3718"/>
                </a:lnTo>
                <a:lnTo>
                  <a:pt x="256617" y="3931"/>
                </a:lnTo>
                <a:lnTo>
                  <a:pt x="261939" y="0"/>
                </a:lnTo>
                <a:lnTo>
                  <a:pt x="7123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469440" y="4318940"/>
            <a:ext cx="66675" cy="48895"/>
          </a:xfrm>
          <a:custGeom>
            <a:avLst/>
            <a:gdLst/>
            <a:ahLst/>
            <a:cxnLst/>
            <a:rect l="l" t="t" r="r" b="b"/>
            <a:pathLst>
              <a:path w="66675" h="48895">
                <a:moveTo>
                  <a:pt x="0" y="48615"/>
                </a:moveTo>
                <a:lnTo>
                  <a:pt x="66184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535625" y="4318635"/>
            <a:ext cx="185420" cy="635"/>
          </a:xfrm>
          <a:custGeom>
            <a:avLst/>
            <a:gdLst/>
            <a:ahLst/>
            <a:cxnLst/>
            <a:rect l="l" t="t" r="r" b="b"/>
            <a:pathLst>
              <a:path w="185419" h="635">
                <a:moveTo>
                  <a:pt x="0" y="304"/>
                </a:moveTo>
                <a:lnTo>
                  <a:pt x="184858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535625" y="3868567"/>
            <a:ext cx="0" cy="450850"/>
          </a:xfrm>
          <a:custGeom>
            <a:avLst/>
            <a:gdLst/>
            <a:ahLst/>
            <a:cxnLst/>
            <a:rect l="l" t="t" r="r" b="b"/>
            <a:pathLst>
              <a:path h="450850">
                <a:moveTo>
                  <a:pt x="0" y="0"/>
                </a:moveTo>
                <a:lnTo>
                  <a:pt x="0" y="45037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2805458" y="2866202"/>
            <a:ext cx="762635" cy="711200"/>
          </a:xfrm>
          <a:custGeom>
            <a:avLst/>
            <a:gdLst/>
            <a:ahLst/>
            <a:cxnLst/>
            <a:rect l="l" t="t" r="r" b="b"/>
            <a:pathLst>
              <a:path w="762635" h="711200">
                <a:moveTo>
                  <a:pt x="0" y="0"/>
                </a:moveTo>
                <a:lnTo>
                  <a:pt x="37714" y="526718"/>
                </a:lnTo>
                <a:lnTo>
                  <a:pt x="67525" y="534846"/>
                </a:lnTo>
                <a:lnTo>
                  <a:pt x="83186" y="539451"/>
                </a:lnTo>
                <a:lnTo>
                  <a:pt x="122610" y="546900"/>
                </a:lnTo>
                <a:lnTo>
                  <a:pt x="173842" y="550895"/>
                </a:lnTo>
                <a:lnTo>
                  <a:pt x="251502" y="572993"/>
                </a:lnTo>
                <a:lnTo>
                  <a:pt x="342729" y="602406"/>
                </a:lnTo>
                <a:lnTo>
                  <a:pt x="410425" y="621517"/>
                </a:lnTo>
                <a:lnTo>
                  <a:pt x="584142" y="689378"/>
                </a:lnTo>
                <a:lnTo>
                  <a:pt x="628207" y="701723"/>
                </a:lnTo>
                <a:lnTo>
                  <a:pt x="679216" y="710335"/>
                </a:lnTo>
                <a:lnTo>
                  <a:pt x="696799" y="710784"/>
                </a:lnTo>
                <a:lnTo>
                  <a:pt x="705937" y="707052"/>
                </a:lnTo>
                <a:lnTo>
                  <a:pt x="709550" y="696610"/>
                </a:lnTo>
                <a:lnTo>
                  <a:pt x="710561" y="676930"/>
                </a:lnTo>
                <a:lnTo>
                  <a:pt x="710537" y="622303"/>
                </a:lnTo>
                <a:lnTo>
                  <a:pt x="710367" y="612228"/>
                </a:lnTo>
                <a:lnTo>
                  <a:pt x="709452" y="562339"/>
                </a:lnTo>
                <a:lnTo>
                  <a:pt x="709220" y="548891"/>
                </a:lnTo>
                <a:lnTo>
                  <a:pt x="709129" y="541902"/>
                </a:lnTo>
                <a:lnTo>
                  <a:pt x="709176" y="539120"/>
                </a:lnTo>
                <a:lnTo>
                  <a:pt x="709476" y="535108"/>
                </a:lnTo>
                <a:lnTo>
                  <a:pt x="710265" y="527807"/>
                </a:lnTo>
                <a:lnTo>
                  <a:pt x="711780" y="515158"/>
                </a:lnTo>
                <a:lnTo>
                  <a:pt x="714259" y="495102"/>
                </a:lnTo>
                <a:lnTo>
                  <a:pt x="717938" y="465581"/>
                </a:lnTo>
                <a:lnTo>
                  <a:pt x="720864" y="418490"/>
                </a:lnTo>
                <a:lnTo>
                  <a:pt x="729581" y="347502"/>
                </a:lnTo>
                <a:lnTo>
                  <a:pt x="735707" y="298886"/>
                </a:lnTo>
                <a:lnTo>
                  <a:pt x="736591" y="279135"/>
                </a:lnTo>
                <a:lnTo>
                  <a:pt x="738347" y="239598"/>
                </a:lnTo>
                <a:lnTo>
                  <a:pt x="747448" y="193759"/>
                </a:lnTo>
                <a:lnTo>
                  <a:pt x="751309" y="175418"/>
                </a:lnTo>
                <a:lnTo>
                  <a:pt x="753104" y="166383"/>
                </a:lnTo>
                <a:lnTo>
                  <a:pt x="754646" y="157462"/>
                </a:lnTo>
                <a:lnTo>
                  <a:pt x="756556" y="145355"/>
                </a:lnTo>
                <a:lnTo>
                  <a:pt x="759458" y="126761"/>
                </a:lnTo>
                <a:lnTo>
                  <a:pt x="760830" y="118846"/>
                </a:lnTo>
                <a:lnTo>
                  <a:pt x="761602" y="113719"/>
                </a:lnTo>
                <a:lnTo>
                  <a:pt x="761942" y="108645"/>
                </a:lnTo>
                <a:lnTo>
                  <a:pt x="762022" y="100886"/>
                </a:lnTo>
                <a:lnTo>
                  <a:pt x="762010" y="87704"/>
                </a:lnTo>
                <a:lnTo>
                  <a:pt x="761109" y="72765"/>
                </a:lnTo>
                <a:lnTo>
                  <a:pt x="756104" y="65328"/>
                </a:lnTo>
                <a:lnTo>
                  <a:pt x="748250" y="63977"/>
                </a:lnTo>
                <a:lnTo>
                  <a:pt x="719492" y="63977"/>
                </a:lnTo>
                <a:lnTo>
                  <a:pt x="616500" y="60472"/>
                </a:lnTo>
                <a:lnTo>
                  <a:pt x="514849" y="51267"/>
                </a:lnTo>
                <a:lnTo>
                  <a:pt x="387748" y="30693"/>
                </a:lnTo>
                <a:lnTo>
                  <a:pt x="276374" y="19446"/>
                </a:lnTo>
                <a:lnTo>
                  <a:pt x="0" y="0"/>
                </a:lnTo>
                <a:close/>
              </a:path>
              <a:path w="762635" h="711200">
                <a:moveTo>
                  <a:pt x="743422" y="63147"/>
                </a:moveTo>
                <a:lnTo>
                  <a:pt x="719492" y="63977"/>
                </a:lnTo>
                <a:lnTo>
                  <a:pt x="748250" y="63977"/>
                </a:lnTo>
                <a:lnTo>
                  <a:pt x="743422" y="63147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2314376" y="2828867"/>
            <a:ext cx="525145" cy="563245"/>
          </a:xfrm>
          <a:custGeom>
            <a:avLst/>
            <a:gdLst/>
            <a:ahLst/>
            <a:cxnLst/>
            <a:rect l="l" t="t" r="r" b="b"/>
            <a:pathLst>
              <a:path w="525144" h="563245">
                <a:moveTo>
                  <a:pt x="24305" y="0"/>
                </a:moveTo>
                <a:lnTo>
                  <a:pt x="15700" y="149"/>
                </a:lnTo>
                <a:lnTo>
                  <a:pt x="11047" y="6697"/>
                </a:lnTo>
                <a:lnTo>
                  <a:pt x="6882" y="12188"/>
                </a:lnTo>
                <a:lnTo>
                  <a:pt x="3474" y="19499"/>
                </a:lnTo>
                <a:lnTo>
                  <a:pt x="1090" y="31508"/>
                </a:lnTo>
                <a:lnTo>
                  <a:pt x="0" y="51095"/>
                </a:lnTo>
                <a:lnTo>
                  <a:pt x="572" y="61473"/>
                </a:lnTo>
                <a:lnTo>
                  <a:pt x="8278" y="118600"/>
                </a:lnTo>
                <a:lnTo>
                  <a:pt x="17207" y="172676"/>
                </a:lnTo>
                <a:lnTo>
                  <a:pt x="28052" y="234255"/>
                </a:lnTo>
                <a:lnTo>
                  <a:pt x="39857" y="298802"/>
                </a:lnTo>
                <a:lnTo>
                  <a:pt x="51663" y="361781"/>
                </a:lnTo>
                <a:lnTo>
                  <a:pt x="62512" y="418660"/>
                </a:lnTo>
                <a:lnTo>
                  <a:pt x="71447" y="464901"/>
                </a:lnTo>
                <a:lnTo>
                  <a:pt x="79744" y="507336"/>
                </a:lnTo>
                <a:lnTo>
                  <a:pt x="115583" y="520486"/>
                </a:lnTo>
                <a:lnTo>
                  <a:pt x="132504" y="521982"/>
                </a:lnTo>
                <a:lnTo>
                  <a:pt x="148487" y="523870"/>
                </a:lnTo>
                <a:lnTo>
                  <a:pt x="161630" y="525688"/>
                </a:lnTo>
                <a:lnTo>
                  <a:pt x="170031" y="526969"/>
                </a:lnTo>
                <a:lnTo>
                  <a:pt x="407142" y="556684"/>
                </a:lnTo>
                <a:lnTo>
                  <a:pt x="488972" y="562962"/>
                </a:lnTo>
                <a:lnTo>
                  <a:pt x="524655" y="562962"/>
                </a:lnTo>
                <a:lnTo>
                  <a:pt x="491081" y="37335"/>
                </a:lnTo>
                <a:lnTo>
                  <a:pt x="45107" y="5697"/>
                </a:lnTo>
                <a:lnTo>
                  <a:pt x="24305" y="0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2675976" y="2801066"/>
            <a:ext cx="373380" cy="358140"/>
          </a:xfrm>
          <a:custGeom>
            <a:avLst/>
            <a:gdLst/>
            <a:ahLst/>
            <a:cxnLst/>
            <a:rect l="l" t="t" r="r" b="b"/>
            <a:pathLst>
              <a:path w="373380" h="358139">
                <a:moveTo>
                  <a:pt x="11396" y="0"/>
                </a:moveTo>
                <a:lnTo>
                  <a:pt x="14670" y="426"/>
                </a:lnTo>
                <a:lnTo>
                  <a:pt x="7193" y="5303"/>
                </a:lnTo>
                <a:lnTo>
                  <a:pt x="2247" y="22681"/>
                </a:lnTo>
                <a:lnTo>
                  <a:pt x="846" y="29941"/>
                </a:lnTo>
                <a:lnTo>
                  <a:pt x="0" y="35661"/>
                </a:lnTo>
                <a:lnTo>
                  <a:pt x="655" y="43494"/>
                </a:lnTo>
                <a:lnTo>
                  <a:pt x="39648" y="345887"/>
                </a:lnTo>
                <a:lnTo>
                  <a:pt x="102668" y="357926"/>
                </a:lnTo>
                <a:lnTo>
                  <a:pt x="78546" y="68762"/>
                </a:lnTo>
                <a:lnTo>
                  <a:pt x="302749" y="68762"/>
                </a:lnTo>
                <a:lnTo>
                  <a:pt x="350999" y="43783"/>
                </a:lnTo>
                <a:lnTo>
                  <a:pt x="372938" y="25145"/>
                </a:lnTo>
                <a:lnTo>
                  <a:pt x="371572" y="23378"/>
                </a:lnTo>
                <a:lnTo>
                  <a:pt x="366976" y="17800"/>
                </a:lnTo>
                <a:lnTo>
                  <a:pt x="354583" y="12836"/>
                </a:lnTo>
                <a:lnTo>
                  <a:pt x="338085" y="11409"/>
                </a:lnTo>
                <a:lnTo>
                  <a:pt x="111087" y="5303"/>
                </a:lnTo>
                <a:lnTo>
                  <a:pt x="43273" y="996"/>
                </a:lnTo>
                <a:lnTo>
                  <a:pt x="36766" y="704"/>
                </a:lnTo>
                <a:lnTo>
                  <a:pt x="11396" y="0"/>
                </a:lnTo>
                <a:close/>
              </a:path>
              <a:path w="373380" h="358139">
                <a:moveTo>
                  <a:pt x="302749" y="68762"/>
                </a:moveTo>
                <a:lnTo>
                  <a:pt x="78546" y="68762"/>
                </a:lnTo>
                <a:lnTo>
                  <a:pt x="267330" y="86928"/>
                </a:lnTo>
                <a:lnTo>
                  <a:pt x="302749" y="68762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2943307" y="2826212"/>
            <a:ext cx="106045" cy="71755"/>
          </a:xfrm>
          <a:custGeom>
            <a:avLst/>
            <a:gdLst/>
            <a:ahLst/>
            <a:cxnLst/>
            <a:rect l="l" t="t" r="r" b="b"/>
            <a:pathLst>
              <a:path w="106044" h="71755">
                <a:moveTo>
                  <a:pt x="105607" y="0"/>
                </a:moveTo>
                <a:lnTo>
                  <a:pt x="104549" y="4876"/>
                </a:lnTo>
                <a:lnTo>
                  <a:pt x="49840" y="35844"/>
                </a:lnTo>
                <a:lnTo>
                  <a:pt x="548" y="61478"/>
                </a:lnTo>
                <a:lnTo>
                  <a:pt x="0" y="61782"/>
                </a:lnTo>
                <a:lnTo>
                  <a:pt x="105363" y="71719"/>
                </a:lnTo>
                <a:lnTo>
                  <a:pt x="105607" y="0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 txBox="1"/>
          <p:nvPr/>
        </p:nvSpPr>
        <p:spPr>
          <a:xfrm>
            <a:off x="697769" y="4889926"/>
            <a:ext cx="5159375" cy="4682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9905" algn="r">
              <a:lnSpc>
                <a:spcPct val="100000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RSC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1800">
              <a:latin typeface="Times New Roman"/>
              <a:cs typeface="Times New Roman"/>
            </a:endParaRPr>
          </a:p>
          <a:p>
            <a:pPr marL="17145">
              <a:lnSpc>
                <a:spcPct val="100000"/>
              </a:lnSpc>
            </a:pP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Tw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chair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nee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3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packe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9"/>
              </a:spcBef>
            </a:pPr>
            <a:endParaRPr sz="1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2.Chai</a:t>
            </a:r>
            <a:r>
              <a:rPr sz="1800" b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800" b="1" spc="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800" b="1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50" dirty="0">
                <a:solidFill>
                  <a:srgbClr val="231F20"/>
                </a:solidFill>
                <a:latin typeface="Arial"/>
                <a:cs typeface="Arial"/>
              </a:rPr>
              <a:t>arms.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6"/>
              </a:spcBef>
            </a:pPr>
            <a:endParaRPr sz="1850">
              <a:latin typeface="Times New Roman"/>
              <a:cs typeface="Times New Roman"/>
            </a:endParaRPr>
          </a:p>
          <a:p>
            <a:pPr marR="100965" algn="r">
              <a:lnSpc>
                <a:spcPct val="100000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4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450">
              <a:latin typeface="Arial Narrow"/>
              <a:cs typeface="Arial Narrow"/>
            </a:endParaRPr>
          </a:p>
          <a:p>
            <a:pPr marL="4312285" marR="334645" indent="12065">
              <a:lnSpc>
                <a:spcPts val="2620"/>
              </a:lnSpc>
              <a:spcBef>
                <a:spcPts val="70"/>
              </a:spcBef>
            </a:pPr>
            <a:r>
              <a:rPr sz="1450" i="1" spc="-15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r>
              <a:rPr sz="145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Chair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650">
              <a:latin typeface="Times New Roman"/>
              <a:cs typeface="Times New Roman"/>
            </a:endParaRPr>
          </a:p>
          <a:p>
            <a:pPr marL="4312285" indent="33020">
              <a:lnSpc>
                <a:spcPct val="100000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EPS</a:t>
            </a:r>
            <a:r>
              <a:rPr sz="14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Corner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950">
              <a:latin typeface="Times New Roman"/>
              <a:cs typeface="Times New Roman"/>
            </a:endParaRPr>
          </a:p>
          <a:p>
            <a:pPr marR="521970" algn="r">
              <a:lnSpc>
                <a:spcPct val="100000"/>
              </a:lnSpc>
            </a:pPr>
            <a:r>
              <a:rPr sz="1450" i="1" spc="-10" dirty="0">
                <a:solidFill>
                  <a:srgbClr val="2E3092"/>
                </a:solidFill>
                <a:latin typeface="Arial Narrow"/>
                <a:cs typeface="Arial Narrow"/>
              </a:rPr>
              <a:t>RSC</a:t>
            </a:r>
            <a:endParaRPr sz="14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nee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3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packe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9" name="object 199"/>
          <p:cNvSpPr/>
          <p:nvPr/>
        </p:nvSpPr>
        <p:spPr>
          <a:xfrm>
            <a:off x="4105716" y="7878281"/>
            <a:ext cx="701040" cy="0"/>
          </a:xfrm>
          <a:custGeom>
            <a:avLst/>
            <a:gdLst/>
            <a:ahLst/>
            <a:cxnLst/>
            <a:rect l="l" t="t" r="r" b="b"/>
            <a:pathLst>
              <a:path w="701039">
                <a:moveTo>
                  <a:pt x="700796" y="0"/>
                </a:moveTo>
                <a:lnTo>
                  <a:pt x="0" y="0"/>
                </a:lnTo>
              </a:path>
            </a:pathLst>
          </a:custGeom>
          <a:ln w="15836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924787" y="8277188"/>
            <a:ext cx="882015" cy="0"/>
          </a:xfrm>
          <a:custGeom>
            <a:avLst/>
            <a:gdLst/>
            <a:ahLst/>
            <a:cxnLst/>
            <a:rect l="l" t="t" r="r" b="b"/>
            <a:pathLst>
              <a:path w="882014">
                <a:moveTo>
                  <a:pt x="881725" y="0"/>
                </a:moveTo>
                <a:lnTo>
                  <a:pt x="0" y="0"/>
                </a:lnTo>
              </a:path>
            </a:pathLst>
          </a:custGeom>
          <a:ln w="150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806513" y="7881984"/>
            <a:ext cx="0" cy="395605"/>
          </a:xfrm>
          <a:custGeom>
            <a:avLst/>
            <a:gdLst/>
            <a:ahLst/>
            <a:cxnLst/>
            <a:rect l="l" t="t" r="r" b="b"/>
            <a:pathLst>
              <a:path h="395604">
                <a:moveTo>
                  <a:pt x="0" y="0"/>
                </a:moveTo>
                <a:lnTo>
                  <a:pt x="0" y="395215"/>
                </a:lnTo>
              </a:path>
            </a:pathLst>
          </a:custGeom>
          <a:ln w="150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806513" y="8079568"/>
            <a:ext cx="154305" cy="0"/>
          </a:xfrm>
          <a:custGeom>
            <a:avLst/>
            <a:gdLst/>
            <a:ahLst/>
            <a:cxnLst/>
            <a:rect l="l" t="t" r="r" b="b"/>
            <a:pathLst>
              <a:path w="154304">
                <a:moveTo>
                  <a:pt x="154228" y="0"/>
                </a:moveTo>
                <a:lnTo>
                  <a:pt x="0" y="0"/>
                </a:lnTo>
              </a:path>
            </a:pathLst>
          </a:custGeom>
          <a:ln w="158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13</a:t>
            </a:fld>
            <a:endParaRPr spc="5" dirty="0"/>
          </a:p>
        </p:txBody>
      </p:sp>
      <p:pic>
        <p:nvPicPr>
          <p:cNvPr id="204" name="203 Imagen" descr="09 R Metalica.png"/>
          <p:cNvPicPr>
            <a:picLocks noChangeAspect="1"/>
          </p:cNvPicPr>
          <p:nvPr/>
        </p:nvPicPr>
        <p:blipFill rotWithShape="1">
          <a:blip r:embed="rId25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40008" y="177141"/>
                </a:lnTo>
                <a:lnTo>
                  <a:pt x="540008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69BD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49797" y="458753"/>
            <a:ext cx="6788784" cy="4605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0205" indent="-358140">
              <a:lnSpc>
                <a:spcPct val="100000"/>
              </a:lnSpc>
              <a:spcBef>
                <a:spcPts val="80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370205">
              <a:lnSpc>
                <a:spcPct val="100000"/>
              </a:lnSpc>
              <a:spcBef>
                <a:spcPts val="1105"/>
              </a:spcBef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36957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Container)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chair.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>
              <a:latin typeface="Times New Roman"/>
              <a:cs typeface="Times New Roman"/>
            </a:endParaRPr>
          </a:p>
          <a:p>
            <a:pPr marL="369570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 marL="369570" marR="885190">
              <a:lnSpc>
                <a:spcPts val="4200"/>
              </a:lnSpc>
              <a:spcBef>
                <a:spcPts val="48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“L”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Corner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four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angle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Bag: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leather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seat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chair.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69570">
              <a:lnSpc>
                <a:spcPct val="100000"/>
              </a:lnSpc>
              <a:spcBef>
                <a:spcPts val="84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500" baseline="27777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14</a:t>
            </a:fld>
            <a:endParaRPr spc="5" dirty="0"/>
          </a:p>
        </p:txBody>
      </p:sp>
      <p:pic>
        <p:nvPicPr>
          <p:cNvPr id="27" name="26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95171" y="493152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41262" y="42542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86530" y="3625367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0" y="0"/>
                </a:moveTo>
                <a:lnTo>
                  <a:pt x="72664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47994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61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60962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7389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86833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9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9978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0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12728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9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25656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0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38644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51563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38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64494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72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77458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362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90410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32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03378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314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16306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37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29916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4282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31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65608" y="4278432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4883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57156" y="4152122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57156" y="4065102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57156" y="3978051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57156" y="3891031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57156" y="3804010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57156" y="3716990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686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41262" y="3658743"/>
            <a:ext cx="0" cy="586740"/>
          </a:xfrm>
          <a:custGeom>
            <a:avLst/>
            <a:gdLst/>
            <a:ahLst/>
            <a:cxnLst/>
            <a:rect l="l" t="t" r="r" b="b"/>
            <a:pathLst>
              <a:path h="586739">
                <a:moveTo>
                  <a:pt x="0" y="0"/>
                </a:moveTo>
                <a:lnTo>
                  <a:pt x="0" y="586313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41262" y="3625367"/>
            <a:ext cx="124460" cy="33655"/>
          </a:xfrm>
          <a:custGeom>
            <a:avLst/>
            <a:gdLst/>
            <a:ahLst/>
            <a:cxnLst/>
            <a:rect l="l" t="t" r="r" b="b"/>
            <a:pathLst>
              <a:path w="124459" h="33654">
                <a:moveTo>
                  <a:pt x="124346" y="0"/>
                </a:moveTo>
                <a:lnTo>
                  <a:pt x="0" y="33375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41262" y="4245056"/>
            <a:ext cx="124460" cy="33655"/>
          </a:xfrm>
          <a:custGeom>
            <a:avLst/>
            <a:gdLst/>
            <a:ahLst/>
            <a:cxnLst/>
            <a:rect l="l" t="t" r="r" b="b"/>
            <a:pathLst>
              <a:path w="124459" h="33654">
                <a:moveTo>
                  <a:pt x="124346" y="33375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424190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87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511271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87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98322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5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685403" y="4278432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2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7248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2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85950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946556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33607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120658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207739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294729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38181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46886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46886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381810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294729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207709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12065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033576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4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946556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859474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772485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5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85403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2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98322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5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11271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8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424190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38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911559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998610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08569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17271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259762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346843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433864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520945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607935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695017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78209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869149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956230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04328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13027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47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217383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217352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13027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4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04325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95623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5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869119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782098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695017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5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60793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52091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433864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46813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259762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17271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08569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55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399861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911559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655499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2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742532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9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82962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916661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003733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2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090763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177844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264865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351976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5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438997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526048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8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613068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47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700150" y="4278432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700150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61306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47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52604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438997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351946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264865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177814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090763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86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00372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92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916661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829616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7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742532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719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655487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692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65608" y="3625367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4883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142832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719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229916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316306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37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403378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314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1490410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326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577458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362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664494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72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751563" y="3625367"/>
            <a:ext cx="35560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338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838657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92566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012728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099797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186833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95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273902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360962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70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447994" y="3625367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661" y="0"/>
                </a:moveTo>
                <a:lnTo>
                  <a:pt x="0" y="0"/>
                </a:lnTo>
              </a:path>
            </a:pathLst>
          </a:custGeom>
          <a:ln w="7048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531107" y="5247226"/>
            <a:ext cx="4407529" cy="31963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40008" y="177141"/>
                </a:lnTo>
                <a:lnTo>
                  <a:pt x="540008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52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5876940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69" y="216003"/>
                </a:lnTo>
                <a:lnTo>
                  <a:pt x="1323069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69BD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366288" y="458753"/>
            <a:ext cx="6772275" cy="2159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255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603250">
              <a:lnSpc>
                <a:spcPct val="100000"/>
              </a:lnSpc>
              <a:spcBef>
                <a:spcPts val="117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Container)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8" name="object 15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15</a:t>
            </a:fld>
            <a:endParaRPr spc="5" dirty="0"/>
          </a:p>
        </p:txBody>
      </p:sp>
      <p:graphicFrame>
        <p:nvGraphicFramePr>
          <p:cNvPr id="157" name="object 157"/>
          <p:cNvGraphicFramePr>
            <a:graphicFrameLocks noGrp="1"/>
          </p:cNvGraphicFramePr>
          <p:nvPr/>
        </p:nvGraphicFramePr>
        <p:xfrm>
          <a:off x="1053631" y="2977892"/>
          <a:ext cx="5533787" cy="19415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8223"/>
                <a:gridCol w="1270450"/>
                <a:gridCol w="1502862"/>
                <a:gridCol w="1222994"/>
                <a:gridCol w="39258"/>
              </a:tblGrid>
              <a:tr h="643950">
                <a:tc row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</a:tcPr>
                </a:tc>
                <a:tc rowSpan="4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7048">
                      <a:solidFill>
                        <a:srgbClr val="060707"/>
                      </a:solidFill>
                      <a:prstDash val="solid"/>
                    </a:lnR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</a:tr>
              <a:tr h="6138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7048">
                      <a:solidFill>
                        <a:srgbClr val="060707"/>
                      </a:solidFill>
                      <a:prstDash val="solid"/>
                    </a:lnR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</a:tr>
              <a:tr h="39258">
                <a:tc row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500">
                      <a:solidFill>
                        <a:srgbClr val="060707"/>
                      </a:solidFill>
                      <a:prstDash val="solid"/>
                    </a:lnL>
                    <a:lnR w="27314">
                      <a:solidFill>
                        <a:srgbClr val="060707"/>
                      </a:solidFill>
                      <a:prstDash val="solid"/>
                    </a:lnR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7048">
                      <a:solidFill>
                        <a:srgbClr val="060707"/>
                      </a:solidFill>
                      <a:prstDash val="solid"/>
                    </a:lnR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</a:tr>
              <a:tr h="6445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5500">
                      <a:solidFill>
                        <a:srgbClr val="060707"/>
                      </a:solidFill>
                      <a:prstDash val="solid"/>
                    </a:lnL>
                    <a:lnR w="27314">
                      <a:solidFill>
                        <a:srgbClr val="060707"/>
                      </a:solidFill>
                      <a:prstDash val="solid"/>
                    </a:lnR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7048">
                      <a:solidFill>
                        <a:srgbClr val="060707"/>
                      </a:solidFill>
                      <a:prstDash val="solid"/>
                    </a:lnR>
                    <a:lnT w="7048">
                      <a:solidFill>
                        <a:srgbClr val="060707"/>
                      </a:solidFill>
                      <a:prstDash val="solid"/>
                    </a:lnT>
                    <a:lnB w="7048">
                      <a:solidFill>
                        <a:srgbClr val="06070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59" name="158 Imagen" descr="09 R Metalica.png"/>
          <p:cNvPicPr>
            <a:picLocks noChangeAspect="1"/>
          </p:cNvPicPr>
          <p:nvPr/>
        </p:nvPicPr>
        <p:blipFill rotWithShape="1">
          <a:blip r:embed="rId4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810929" y="3596411"/>
            <a:ext cx="1346200" cy="819785"/>
          </a:xfrm>
          <a:custGeom>
            <a:avLst/>
            <a:gdLst/>
            <a:ahLst/>
            <a:cxnLst/>
            <a:rect l="l" t="t" r="r" b="b"/>
            <a:pathLst>
              <a:path w="1346200" h="819785">
                <a:moveTo>
                  <a:pt x="1344908" y="0"/>
                </a:moveTo>
                <a:lnTo>
                  <a:pt x="0" y="0"/>
                </a:lnTo>
                <a:lnTo>
                  <a:pt x="12" y="818753"/>
                </a:lnTo>
                <a:lnTo>
                  <a:pt x="664" y="819454"/>
                </a:lnTo>
                <a:lnTo>
                  <a:pt x="1345670" y="819454"/>
                </a:lnTo>
                <a:lnTo>
                  <a:pt x="1345670" y="731"/>
                </a:lnTo>
                <a:lnTo>
                  <a:pt x="1344908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10929" y="3207517"/>
            <a:ext cx="1346200" cy="342900"/>
          </a:xfrm>
          <a:custGeom>
            <a:avLst/>
            <a:gdLst/>
            <a:ahLst/>
            <a:cxnLst/>
            <a:rect l="l" t="t" r="r" b="b"/>
            <a:pathLst>
              <a:path w="1346200" h="342900">
                <a:moveTo>
                  <a:pt x="1344908" y="0"/>
                </a:moveTo>
                <a:lnTo>
                  <a:pt x="0" y="0"/>
                </a:lnTo>
                <a:lnTo>
                  <a:pt x="12" y="341985"/>
                </a:lnTo>
                <a:lnTo>
                  <a:pt x="664" y="342290"/>
                </a:lnTo>
                <a:lnTo>
                  <a:pt x="1345670" y="342290"/>
                </a:lnTo>
                <a:lnTo>
                  <a:pt x="1345670" y="335"/>
                </a:lnTo>
                <a:lnTo>
                  <a:pt x="1344908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81267" y="3596411"/>
            <a:ext cx="1346200" cy="819785"/>
          </a:xfrm>
          <a:custGeom>
            <a:avLst/>
            <a:gdLst/>
            <a:ahLst/>
            <a:cxnLst/>
            <a:rect l="l" t="t" r="r" b="b"/>
            <a:pathLst>
              <a:path w="1346200" h="819785">
                <a:moveTo>
                  <a:pt x="1344929" y="0"/>
                </a:moveTo>
                <a:lnTo>
                  <a:pt x="0" y="0"/>
                </a:lnTo>
                <a:lnTo>
                  <a:pt x="30" y="818753"/>
                </a:lnTo>
                <a:lnTo>
                  <a:pt x="640" y="819454"/>
                </a:lnTo>
                <a:lnTo>
                  <a:pt x="1345661" y="819454"/>
                </a:lnTo>
                <a:lnTo>
                  <a:pt x="1345661" y="731"/>
                </a:lnTo>
                <a:lnTo>
                  <a:pt x="1344929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06404" y="3596411"/>
            <a:ext cx="728980" cy="819785"/>
          </a:xfrm>
          <a:custGeom>
            <a:avLst/>
            <a:gdLst/>
            <a:ahLst/>
            <a:cxnLst/>
            <a:rect l="l" t="t" r="r" b="b"/>
            <a:pathLst>
              <a:path w="728979" h="819785">
                <a:moveTo>
                  <a:pt x="728197" y="0"/>
                </a:moveTo>
                <a:lnTo>
                  <a:pt x="0" y="0"/>
                </a:lnTo>
                <a:lnTo>
                  <a:pt x="30" y="818753"/>
                </a:lnTo>
                <a:lnTo>
                  <a:pt x="365" y="819454"/>
                </a:lnTo>
                <a:lnTo>
                  <a:pt x="728624" y="819454"/>
                </a:lnTo>
                <a:lnTo>
                  <a:pt x="728624" y="731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06404" y="3207578"/>
            <a:ext cx="728980" cy="342900"/>
          </a:xfrm>
          <a:custGeom>
            <a:avLst/>
            <a:gdLst/>
            <a:ahLst/>
            <a:cxnLst/>
            <a:rect l="l" t="t" r="r" b="b"/>
            <a:pathLst>
              <a:path w="728979" h="342900">
                <a:moveTo>
                  <a:pt x="728197" y="0"/>
                </a:moveTo>
                <a:lnTo>
                  <a:pt x="0" y="0"/>
                </a:lnTo>
                <a:lnTo>
                  <a:pt x="30" y="342046"/>
                </a:lnTo>
                <a:lnTo>
                  <a:pt x="365" y="342351"/>
                </a:lnTo>
                <a:lnTo>
                  <a:pt x="728624" y="342351"/>
                </a:lnTo>
                <a:lnTo>
                  <a:pt x="728624" y="335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72770" y="3596411"/>
            <a:ext cx="728980" cy="819785"/>
          </a:xfrm>
          <a:custGeom>
            <a:avLst/>
            <a:gdLst/>
            <a:ahLst/>
            <a:cxnLst/>
            <a:rect l="l" t="t" r="r" b="b"/>
            <a:pathLst>
              <a:path w="728979" h="819785">
                <a:moveTo>
                  <a:pt x="728197" y="0"/>
                </a:moveTo>
                <a:lnTo>
                  <a:pt x="0" y="0"/>
                </a:lnTo>
                <a:lnTo>
                  <a:pt x="0" y="818753"/>
                </a:lnTo>
                <a:lnTo>
                  <a:pt x="335" y="819454"/>
                </a:lnTo>
                <a:lnTo>
                  <a:pt x="728593" y="819454"/>
                </a:lnTo>
                <a:lnTo>
                  <a:pt x="728593" y="731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81267" y="3207395"/>
            <a:ext cx="1346200" cy="342900"/>
          </a:xfrm>
          <a:custGeom>
            <a:avLst/>
            <a:gdLst/>
            <a:ahLst/>
            <a:cxnLst/>
            <a:rect l="l" t="t" r="r" b="b"/>
            <a:pathLst>
              <a:path w="1346200" h="342900">
                <a:moveTo>
                  <a:pt x="1344929" y="0"/>
                </a:moveTo>
                <a:lnTo>
                  <a:pt x="0" y="0"/>
                </a:lnTo>
                <a:lnTo>
                  <a:pt x="30" y="342259"/>
                </a:lnTo>
                <a:lnTo>
                  <a:pt x="640" y="342564"/>
                </a:lnTo>
                <a:lnTo>
                  <a:pt x="1345661" y="342564"/>
                </a:lnTo>
                <a:lnTo>
                  <a:pt x="1345661" y="335"/>
                </a:lnTo>
                <a:lnTo>
                  <a:pt x="1344929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72770" y="3207395"/>
            <a:ext cx="728980" cy="342900"/>
          </a:xfrm>
          <a:custGeom>
            <a:avLst/>
            <a:gdLst/>
            <a:ahLst/>
            <a:cxnLst/>
            <a:rect l="l" t="t" r="r" b="b"/>
            <a:pathLst>
              <a:path w="728979" h="342900">
                <a:moveTo>
                  <a:pt x="728197" y="0"/>
                </a:moveTo>
                <a:lnTo>
                  <a:pt x="0" y="0"/>
                </a:lnTo>
                <a:lnTo>
                  <a:pt x="0" y="342259"/>
                </a:lnTo>
                <a:lnTo>
                  <a:pt x="335" y="342564"/>
                </a:lnTo>
                <a:lnTo>
                  <a:pt x="728593" y="342564"/>
                </a:lnTo>
                <a:lnTo>
                  <a:pt x="728593" y="335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10929" y="4467865"/>
            <a:ext cx="1346200" cy="342265"/>
          </a:xfrm>
          <a:custGeom>
            <a:avLst/>
            <a:gdLst/>
            <a:ahLst/>
            <a:cxnLst/>
            <a:rect l="l" t="t" r="r" b="b"/>
            <a:pathLst>
              <a:path w="1346200" h="342264">
                <a:moveTo>
                  <a:pt x="1344908" y="0"/>
                </a:moveTo>
                <a:lnTo>
                  <a:pt x="0" y="0"/>
                </a:lnTo>
                <a:lnTo>
                  <a:pt x="12" y="341955"/>
                </a:lnTo>
                <a:lnTo>
                  <a:pt x="664" y="342259"/>
                </a:lnTo>
                <a:lnTo>
                  <a:pt x="1345670" y="342259"/>
                </a:lnTo>
                <a:lnTo>
                  <a:pt x="1345670" y="304"/>
                </a:lnTo>
                <a:lnTo>
                  <a:pt x="1344908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206404" y="4467926"/>
            <a:ext cx="728980" cy="342900"/>
          </a:xfrm>
          <a:custGeom>
            <a:avLst/>
            <a:gdLst/>
            <a:ahLst/>
            <a:cxnLst/>
            <a:rect l="l" t="t" r="r" b="b"/>
            <a:pathLst>
              <a:path w="728979" h="342900">
                <a:moveTo>
                  <a:pt x="728197" y="0"/>
                </a:moveTo>
                <a:lnTo>
                  <a:pt x="0" y="0"/>
                </a:lnTo>
                <a:lnTo>
                  <a:pt x="30" y="342046"/>
                </a:lnTo>
                <a:lnTo>
                  <a:pt x="365" y="342351"/>
                </a:lnTo>
                <a:lnTo>
                  <a:pt x="728624" y="342351"/>
                </a:lnTo>
                <a:lnTo>
                  <a:pt x="728624" y="274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81267" y="4467773"/>
            <a:ext cx="1346200" cy="342900"/>
          </a:xfrm>
          <a:custGeom>
            <a:avLst/>
            <a:gdLst/>
            <a:ahLst/>
            <a:cxnLst/>
            <a:rect l="l" t="t" r="r" b="b"/>
            <a:pathLst>
              <a:path w="1346200" h="342900">
                <a:moveTo>
                  <a:pt x="1344929" y="0"/>
                </a:moveTo>
                <a:lnTo>
                  <a:pt x="0" y="0"/>
                </a:lnTo>
                <a:lnTo>
                  <a:pt x="30" y="342198"/>
                </a:lnTo>
                <a:lnTo>
                  <a:pt x="640" y="342503"/>
                </a:lnTo>
                <a:lnTo>
                  <a:pt x="1345661" y="342503"/>
                </a:lnTo>
                <a:lnTo>
                  <a:pt x="1345661" y="304"/>
                </a:lnTo>
                <a:lnTo>
                  <a:pt x="1344929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372770" y="4467773"/>
            <a:ext cx="728980" cy="342900"/>
          </a:xfrm>
          <a:custGeom>
            <a:avLst/>
            <a:gdLst/>
            <a:ahLst/>
            <a:cxnLst/>
            <a:rect l="l" t="t" r="r" b="b"/>
            <a:pathLst>
              <a:path w="728979" h="342900">
                <a:moveTo>
                  <a:pt x="728197" y="0"/>
                </a:moveTo>
                <a:lnTo>
                  <a:pt x="0" y="0"/>
                </a:lnTo>
                <a:lnTo>
                  <a:pt x="0" y="342198"/>
                </a:lnTo>
                <a:lnTo>
                  <a:pt x="335" y="342503"/>
                </a:lnTo>
                <a:lnTo>
                  <a:pt x="728593" y="342503"/>
                </a:lnTo>
                <a:lnTo>
                  <a:pt x="728593" y="304"/>
                </a:lnTo>
                <a:lnTo>
                  <a:pt x="72819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17662" y="2183572"/>
            <a:ext cx="5836920" cy="4364355"/>
          </a:xfrm>
          <a:custGeom>
            <a:avLst/>
            <a:gdLst/>
            <a:ahLst/>
            <a:cxnLst/>
            <a:rect l="l" t="t" r="r" b="b"/>
            <a:pathLst>
              <a:path w="5836920" h="4364355">
                <a:moveTo>
                  <a:pt x="0" y="4363973"/>
                </a:moveTo>
                <a:lnTo>
                  <a:pt x="5836523" y="4363973"/>
                </a:lnTo>
                <a:lnTo>
                  <a:pt x="5836523" y="0"/>
                </a:lnTo>
                <a:lnTo>
                  <a:pt x="0" y="0"/>
                </a:lnTo>
                <a:lnTo>
                  <a:pt x="0" y="4363973"/>
                </a:lnTo>
                <a:close/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240139" y="4007465"/>
            <a:ext cx="148590" cy="0"/>
          </a:xfrm>
          <a:custGeom>
            <a:avLst/>
            <a:gdLst/>
            <a:ahLst/>
            <a:cxnLst/>
            <a:rect l="l" t="t" r="r" b="b"/>
            <a:pathLst>
              <a:path w="148589">
                <a:moveTo>
                  <a:pt x="0" y="0"/>
                </a:moveTo>
                <a:lnTo>
                  <a:pt x="148529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388668" y="4040901"/>
            <a:ext cx="0" cy="1245870"/>
          </a:xfrm>
          <a:custGeom>
            <a:avLst/>
            <a:gdLst/>
            <a:ahLst/>
            <a:cxnLst/>
            <a:rect l="l" t="t" r="r" b="b"/>
            <a:pathLst>
              <a:path h="1245870">
                <a:moveTo>
                  <a:pt x="0" y="0"/>
                </a:moveTo>
                <a:lnTo>
                  <a:pt x="0" y="1245504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915917" y="4979289"/>
            <a:ext cx="0" cy="309245"/>
          </a:xfrm>
          <a:custGeom>
            <a:avLst/>
            <a:gdLst/>
            <a:ahLst/>
            <a:cxnLst/>
            <a:rect l="l" t="t" r="r" b="b"/>
            <a:pathLst>
              <a:path h="309245">
                <a:moveTo>
                  <a:pt x="0" y="0"/>
                </a:moveTo>
                <a:lnTo>
                  <a:pt x="0" y="309250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915917" y="5286405"/>
            <a:ext cx="2473325" cy="0"/>
          </a:xfrm>
          <a:custGeom>
            <a:avLst/>
            <a:gdLst/>
            <a:ahLst/>
            <a:cxnLst/>
            <a:rect l="l" t="t" r="r" b="b"/>
            <a:pathLst>
              <a:path w="2473325">
                <a:moveTo>
                  <a:pt x="0" y="0"/>
                </a:moveTo>
                <a:lnTo>
                  <a:pt x="2472750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561715" y="5286405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092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535283" y="4835332"/>
            <a:ext cx="0" cy="452120"/>
          </a:xfrm>
          <a:custGeom>
            <a:avLst/>
            <a:gdLst/>
            <a:ahLst/>
            <a:cxnLst/>
            <a:rect l="l" t="t" r="r" b="b"/>
            <a:pathLst>
              <a:path h="452120">
                <a:moveTo>
                  <a:pt x="0" y="0"/>
                </a:moveTo>
                <a:lnTo>
                  <a:pt x="0" y="451926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61389" y="4443664"/>
            <a:ext cx="0" cy="843915"/>
          </a:xfrm>
          <a:custGeom>
            <a:avLst/>
            <a:gdLst/>
            <a:ahLst/>
            <a:cxnLst/>
            <a:rect l="l" t="t" r="r" b="b"/>
            <a:pathLst>
              <a:path h="843914">
                <a:moveTo>
                  <a:pt x="0" y="0"/>
                </a:moveTo>
                <a:lnTo>
                  <a:pt x="0" y="843594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535283" y="5287259"/>
            <a:ext cx="326390" cy="0"/>
          </a:xfrm>
          <a:custGeom>
            <a:avLst/>
            <a:gdLst/>
            <a:ahLst/>
            <a:cxnLst/>
            <a:rect l="l" t="t" r="r" b="b"/>
            <a:pathLst>
              <a:path w="326389">
                <a:moveTo>
                  <a:pt x="0" y="0"/>
                </a:moveTo>
                <a:lnTo>
                  <a:pt x="326075" y="0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698321" y="5288691"/>
            <a:ext cx="0" cy="182880"/>
          </a:xfrm>
          <a:custGeom>
            <a:avLst/>
            <a:gdLst/>
            <a:ahLst/>
            <a:cxnLst/>
            <a:rect l="l" t="t" r="r" b="b"/>
            <a:pathLst>
              <a:path h="182879">
                <a:moveTo>
                  <a:pt x="0" y="0"/>
                </a:moveTo>
                <a:lnTo>
                  <a:pt x="0" y="182697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063157" y="5571850"/>
            <a:ext cx="2305685" cy="817244"/>
          </a:xfrm>
          <a:custGeom>
            <a:avLst/>
            <a:gdLst/>
            <a:ahLst/>
            <a:cxnLst/>
            <a:rect l="l" t="t" r="r" b="b"/>
            <a:pathLst>
              <a:path w="2305685" h="817245">
                <a:moveTo>
                  <a:pt x="2305309" y="751636"/>
                </a:moveTo>
                <a:lnTo>
                  <a:pt x="2291990" y="791226"/>
                </a:lnTo>
                <a:lnTo>
                  <a:pt x="2258279" y="814476"/>
                </a:lnTo>
                <a:lnTo>
                  <a:pt x="65446" y="817107"/>
                </a:lnTo>
                <a:lnTo>
                  <a:pt x="51014" y="815510"/>
                </a:lnTo>
                <a:lnTo>
                  <a:pt x="15835" y="794335"/>
                </a:lnTo>
                <a:lnTo>
                  <a:pt x="136" y="755905"/>
                </a:lnTo>
                <a:lnTo>
                  <a:pt x="0" y="65471"/>
                </a:lnTo>
                <a:lnTo>
                  <a:pt x="1596" y="51027"/>
                </a:lnTo>
                <a:lnTo>
                  <a:pt x="22759" y="15834"/>
                </a:lnTo>
                <a:lnTo>
                  <a:pt x="61178" y="136"/>
                </a:lnTo>
                <a:lnTo>
                  <a:pt x="2239837" y="0"/>
                </a:lnTo>
                <a:lnTo>
                  <a:pt x="2254279" y="1595"/>
                </a:lnTo>
                <a:lnTo>
                  <a:pt x="2289467" y="22752"/>
                </a:lnTo>
                <a:lnTo>
                  <a:pt x="2305170" y="61179"/>
                </a:lnTo>
                <a:lnTo>
                  <a:pt x="2305309" y="751636"/>
                </a:lnTo>
                <a:close/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983927" y="2345786"/>
            <a:ext cx="3510279" cy="514350"/>
          </a:xfrm>
          <a:custGeom>
            <a:avLst/>
            <a:gdLst/>
            <a:ahLst/>
            <a:cxnLst/>
            <a:rect l="l" t="t" r="r" b="b"/>
            <a:pathLst>
              <a:path w="3510279" h="514350">
                <a:moveTo>
                  <a:pt x="3510091" y="443057"/>
                </a:moveTo>
                <a:lnTo>
                  <a:pt x="3497709" y="483151"/>
                </a:lnTo>
                <a:lnTo>
                  <a:pt x="3465867" y="508899"/>
                </a:lnTo>
                <a:lnTo>
                  <a:pt x="71125" y="514167"/>
                </a:lnTo>
                <a:lnTo>
                  <a:pt x="56647" y="512692"/>
                </a:lnTo>
                <a:lnTo>
                  <a:pt x="20437" y="492939"/>
                </a:lnTo>
                <a:lnTo>
                  <a:pt x="1248" y="456391"/>
                </a:lnTo>
                <a:lnTo>
                  <a:pt x="0" y="71140"/>
                </a:lnTo>
                <a:lnTo>
                  <a:pt x="1473" y="56673"/>
                </a:lnTo>
                <a:lnTo>
                  <a:pt x="21215" y="20464"/>
                </a:lnTo>
                <a:lnTo>
                  <a:pt x="57760" y="1254"/>
                </a:lnTo>
                <a:lnTo>
                  <a:pt x="3438951" y="0"/>
                </a:lnTo>
                <a:lnTo>
                  <a:pt x="3453425" y="1474"/>
                </a:lnTo>
                <a:lnTo>
                  <a:pt x="3489634" y="21230"/>
                </a:lnTo>
                <a:lnTo>
                  <a:pt x="3508836" y="57773"/>
                </a:lnTo>
                <a:lnTo>
                  <a:pt x="3510091" y="443057"/>
                </a:lnTo>
                <a:close/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798950" y="2602885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184977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290965" y="5275372"/>
            <a:ext cx="0" cy="296545"/>
          </a:xfrm>
          <a:custGeom>
            <a:avLst/>
            <a:gdLst/>
            <a:ahLst/>
            <a:cxnLst/>
            <a:rect l="l" t="t" r="r" b="b"/>
            <a:pathLst>
              <a:path h="296545">
                <a:moveTo>
                  <a:pt x="0" y="296478"/>
                </a:moveTo>
                <a:lnTo>
                  <a:pt x="0" y="0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215813" y="5275372"/>
            <a:ext cx="75565" cy="0"/>
          </a:xfrm>
          <a:custGeom>
            <a:avLst/>
            <a:gdLst/>
            <a:ahLst/>
            <a:cxnLst/>
            <a:rect l="l" t="t" r="r" b="b"/>
            <a:pathLst>
              <a:path w="75564">
                <a:moveTo>
                  <a:pt x="75151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90282" y="3576782"/>
            <a:ext cx="0" cy="867410"/>
          </a:xfrm>
          <a:custGeom>
            <a:avLst/>
            <a:gdLst/>
            <a:ahLst/>
            <a:cxnLst/>
            <a:rect l="l" t="t" r="r" b="b"/>
            <a:pathLst>
              <a:path h="867410">
                <a:moveTo>
                  <a:pt x="0" y="866881"/>
                </a:moveTo>
                <a:lnTo>
                  <a:pt x="0" y="0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728322" y="3142412"/>
            <a:ext cx="0" cy="1813560"/>
          </a:xfrm>
          <a:custGeom>
            <a:avLst/>
            <a:gdLst/>
            <a:ahLst/>
            <a:cxnLst/>
            <a:rect l="l" t="t" r="r" b="b"/>
            <a:pathLst>
              <a:path h="1813560">
                <a:moveTo>
                  <a:pt x="0" y="0"/>
                </a:moveTo>
                <a:lnTo>
                  <a:pt x="0" y="181298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790282" y="3576782"/>
            <a:ext cx="4330065" cy="0"/>
          </a:xfrm>
          <a:custGeom>
            <a:avLst/>
            <a:gdLst/>
            <a:ahLst/>
            <a:cxnLst/>
            <a:rect l="l" t="t" r="r" b="b"/>
            <a:pathLst>
              <a:path w="4330065">
                <a:moveTo>
                  <a:pt x="0" y="0"/>
                </a:moveTo>
                <a:lnTo>
                  <a:pt x="4329735" y="0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183483" y="3576782"/>
            <a:ext cx="0" cy="867410"/>
          </a:xfrm>
          <a:custGeom>
            <a:avLst/>
            <a:gdLst/>
            <a:ahLst/>
            <a:cxnLst/>
            <a:rect l="l" t="t" r="r" b="b"/>
            <a:pathLst>
              <a:path h="867410">
                <a:moveTo>
                  <a:pt x="0" y="0"/>
                </a:moveTo>
                <a:lnTo>
                  <a:pt x="0" y="866881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957462" y="3576782"/>
            <a:ext cx="0" cy="867410"/>
          </a:xfrm>
          <a:custGeom>
            <a:avLst/>
            <a:gdLst/>
            <a:ahLst/>
            <a:cxnLst/>
            <a:rect l="l" t="t" r="r" b="b"/>
            <a:pathLst>
              <a:path h="867410">
                <a:moveTo>
                  <a:pt x="0" y="0"/>
                </a:moveTo>
                <a:lnTo>
                  <a:pt x="0" y="866881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50672" y="3576782"/>
            <a:ext cx="0" cy="867410"/>
          </a:xfrm>
          <a:custGeom>
            <a:avLst/>
            <a:gdLst/>
            <a:ahLst/>
            <a:cxnLst/>
            <a:rect l="l" t="t" r="r" b="b"/>
            <a:pathLst>
              <a:path h="867410">
                <a:moveTo>
                  <a:pt x="0" y="0"/>
                </a:moveTo>
                <a:lnTo>
                  <a:pt x="0" y="866881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120048" y="3142412"/>
            <a:ext cx="0" cy="1813560"/>
          </a:xfrm>
          <a:custGeom>
            <a:avLst/>
            <a:gdLst/>
            <a:ahLst/>
            <a:cxnLst/>
            <a:rect l="l" t="t" r="r" b="b"/>
            <a:pathLst>
              <a:path h="1813560">
                <a:moveTo>
                  <a:pt x="0" y="0"/>
                </a:moveTo>
                <a:lnTo>
                  <a:pt x="0" y="181298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728322" y="3576782"/>
            <a:ext cx="62230" cy="8255"/>
          </a:xfrm>
          <a:custGeom>
            <a:avLst/>
            <a:gdLst/>
            <a:ahLst/>
            <a:cxnLst/>
            <a:rect l="l" t="t" r="r" b="b"/>
            <a:pathLst>
              <a:path w="62230" h="8254">
                <a:moveTo>
                  <a:pt x="61959" y="0"/>
                </a:moveTo>
                <a:lnTo>
                  <a:pt x="0" y="7741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599127" y="3185145"/>
            <a:ext cx="4604385" cy="0"/>
          </a:xfrm>
          <a:custGeom>
            <a:avLst/>
            <a:gdLst/>
            <a:ahLst/>
            <a:cxnLst/>
            <a:rect l="l" t="t" r="r" b="b"/>
            <a:pathLst>
              <a:path w="4604385">
                <a:moveTo>
                  <a:pt x="0" y="0"/>
                </a:moveTo>
                <a:lnTo>
                  <a:pt x="4604101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790282" y="3142412"/>
            <a:ext cx="0" cy="434975"/>
          </a:xfrm>
          <a:custGeom>
            <a:avLst/>
            <a:gdLst/>
            <a:ahLst/>
            <a:cxnLst/>
            <a:rect l="l" t="t" r="r" b="b"/>
            <a:pathLst>
              <a:path h="434975">
                <a:moveTo>
                  <a:pt x="0" y="0"/>
                </a:moveTo>
                <a:lnTo>
                  <a:pt x="0" y="43437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790282" y="31851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178027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188878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952036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962887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345246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356097" y="318511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66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790282" y="4443664"/>
            <a:ext cx="4330065" cy="0"/>
          </a:xfrm>
          <a:custGeom>
            <a:avLst/>
            <a:gdLst/>
            <a:ahLst/>
            <a:cxnLst/>
            <a:rect l="l" t="t" r="r" b="b"/>
            <a:pathLst>
              <a:path w="4330065">
                <a:moveTo>
                  <a:pt x="0" y="0"/>
                </a:moveTo>
                <a:lnTo>
                  <a:pt x="4329735" y="0"/>
                </a:lnTo>
              </a:path>
            </a:pathLst>
          </a:custGeom>
          <a:ln w="3187">
            <a:solidFill>
              <a:srgbClr val="ED1F24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728322" y="4435922"/>
            <a:ext cx="62230" cy="8255"/>
          </a:xfrm>
          <a:custGeom>
            <a:avLst/>
            <a:gdLst/>
            <a:ahLst/>
            <a:cxnLst/>
            <a:rect l="l" t="t" r="r" b="b"/>
            <a:pathLst>
              <a:path w="62230" h="8254">
                <a:moveTo>
                  <a:pt x="61959" y="7741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599127" y="4835332"/>
            <a:ext cx="4604385" cy="0"/>
          </a:xfrm>
          <a:custGeom>
            <a:avLst/>
            <a:gdLst/>
            <a:ahLst/>
            <a:cxnLst/>
            <a:rect l="l" t="t" r="r" b="b"/>
            <a:pathLst>
              <a:path w="4604385">
                <a:moveTo>
                  <a:pt x="0" y="0"/>
                </a:moveTo>
                <a:lnTo>
                  <a:pt x="4604101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790282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790282" y="4835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178027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188878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952036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962887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345246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356097" y="4443664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66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178027" y="3576782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085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952067" y="3576782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082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345246" y="3576782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085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178027" y="4443664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085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952067" y="4443664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082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345246" y="4443664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0850" y="0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705081" y="3144362"/>
            <a:ext cx="732155" cy="0"/>
          </a:xfrm>
          <a:custGeom>
            <a:avLst/>
            <a:gdLst/>
            <a:ahLst/>
            <a:cxnLst/>
            <a:rect l="l" t="t" r="r" b="b"/>
            <a:pathLst>
              <a:path w="732155">
                <a:moveTo>
                  <a:pt x="0" y="0"/>
                </a:moveTo>
                <a:lnTo>
                  <a:pt x="732007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767029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0"/>
                </a:moveTo>
                <a:lnTo>
                  <a:pt x="2324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767041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240" y="0"/>
                </a:moveTo>
                <a:lnTo>
                  <a:pt x="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728322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240" y="618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728322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6217"/>
                </a:moveTo>
                <a:lnTo>
                  <a:pt x="2324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183483" y="3142412"/>
            <a:ext cx="0" cy="429895"/>
          </a:xfrm>
          <a:custGeom>
            <a:avLst/>
            <a:gdLst/>
            <a:ahLst/>
            <a:cxnLst/>
            <a:rect l="l" t="t" r="r" b="b"/>
            <a:pathLst>
              <a:path h="429895">
                <a:moveTo>
                  <a:pt x="0" y="0"/>
                </a:moveTo>
                <a:lnTo>
                  <a:pt x="0" y="42973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536649" y="3144362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4034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790282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195" y="618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790282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6217"/>
                </a:moveTo>
                <a:lnTo>
                  <a:pt x="23195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160227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0"/>
                </a:moveTo>
                <a:lnTo>
                  <a:pt x="23256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160227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256" y="0"/>
                </a:moveTo>
                <a:lnTo>
                  <a:pt x="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957462" y="3142412"/>
            <a:ext cx="0" cy="429895"/>
          </a:xfrm>
          <a:custGeom>
            <a:avLst/>
            <a:gdLst/>
            <a:ahLst/>
            <a:cxnLst/>
            <a:rect l="l" t="t" r="r" b="b"/>
            <a:pathLst>
              <a:path h="429895">
                <a:moveTo>
                  <a:pt x="0" y="0"/>
                </a:moveTo>
                <a:lnTo>
                  <a:pt x="0" y="42973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620261" y="3144362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4016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183483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195" y="618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183483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6217"/>
                </a:moveTo>
                <a:lnTo>
                  <a:pt x="23195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934236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0"/>
                </a:moveTo>
                <a:lnTo>
                  <a:pt x="23225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934266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195" y="0"/>
                </a:moveTo>
                <a:lnTo>
                  <a:pt x="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350672" y="3142412"/>
            <a:ext cx="0" cy="429895"/>
          </a:xfrm>
          <a:custGeom>
            <a:avLst/>
            <a:gdLst/>
            <a:ahLst/>
            <a:cxnLst/>
            <a:rect l="l" t="t" r="r" b="b"/>
            <a:pathLst>
              <a:path h="429895">
                <a:moveTo>
                  <a:pt x="0" y="0"/>
                </a:moveTo>
                <a:lnTo>
                  <a:pt x="0" y="42973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703886" y="3144362"/>
            <a:ext cx="975360" cy="0"/>
          </a:xfrm>
          <a:custGeom>
            <a:avLst/>
            <a:gdLst/>
            <a:ahLst/>
            <a:cxnLst/>
            <a:rect l="l" t="t" r="r" b="b"/>
            <a:pathLst>
              <a:path w="975360">
                <a:moveTo>
                  <a:pt x="0" y="0"/>
                </a:moveTo>
                <a:lnTo>
                  <a:pt x="975207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957462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225" y="618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957462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6217"/>
                </a:moveTo>
                <a:lnTo>
                  <a:pt x="23225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5327446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0"/>
                </a:moveTo>
                <a:lnTo>
                  <a:pt x="23225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5327446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225" y="0"/>
                </a:moveTo>
                <a:lnTo>
                  <a:pt x="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791596" y="3144362"/>
            <a:ext cx="328930" cy="0"/>
          </a:xfrm>
          <a:custGeom>
            <a:avLst/>
            <a:gdLst/>
            <a:ahLst/>
            <a:cxnLst/>
            <a:rect l="l" t="t" r="r" b="b"/>
            <a:pathLst>
              <a:path w="328929">
                <a:moveTo>
                  <a:pt x="0" y="0"/>
                </a:moveTo>
                <a:lnTo>
                  <a:pt x="328452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350672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225" y="6187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350672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6217"/>
                </a:moveTo>
                <a:lnTo>
                  <a:pt x="23225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6096822" y="313814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0"/>
                </a:moveTo>
                <a:lnTo>
                  <a:pt x="23225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6096822" y="314436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225" y="0"/>
                </a:moveTo>
                <a:lnTo>
                  <a:pt x="0" y="618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124650" y="3576782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577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201277" y="3185145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0"/>
                </a:moveTo>
                <a:lnTo>
                  <a:pt x="0" y="17181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201277" y="3404936"/>
            <a:ext cx="0" cy="581660"/>
          </a:xfrm>
          <a:custGeom>
            <a:avLst/>
            <a:gdLst/>
            <a:ahLst/>
            <a:cxnLst/>
            <a:rect l="l" t="t" r="r" b="b"/>
            <a:pathLst>
              <a:path h="581660">
                <a:moveTo>
                  <a:pt x="0" y="0"/>
                </a:moveTo>
                <a:lnTo>
                  <a:pt x="0" y="581284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195029" y="3185114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4">
                <a:moveTo>
                  <a:pt x="0" y="23225"/>
                </a:moveTo>
                <a:lnTo>
                  <a:pt x="6248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201277" y="3185145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4">
                <a:moveTo>
                  <a:pt x="0" y="0"/>
                </a:moveTo>
                <a:lnTo>
                  <a:pt x="6187" y="2319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201277" y="355355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187" y="0"/>
                </a:moveTo>
                <a:lnTo>
                  <a:pt x="0" y="2322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195029" y="355355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248" y="23225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124650" y="4443664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577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201277" y="4034196"/>
            <a:ext cx="0" cy="581660"/>
          </a:xfrm>
          <a:custGeom>
            <a:avLst/>
            <a:gdLst/>
            <a:ahLst/>
            <a:cxnLst/>
            <a:rect l="l" t="t" r="r" b="b"/>
            <a:pathLst>
              <a:path h="581660">
                <a:moveTo>
                  <a:pt x="0" y="0"/>
                </a:moveTo>
                <a:lnTo>
                  <a:pt x="0" y="581284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195029" y="3576782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0" y="23225"/>
                </a:moveTo>
                <a:lnTo>
                  <a:pt x="6248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6201277" y="3576782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0" y="0"/>
                </a:moveTo>
                <a:lnTo>
                  <a:pt x="6187" y="2322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201277" y="4420438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187" y="0"/>
                </a:moveTo>
                <a:lnTo>
                  <a:pt x="0" y="2322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6195029" y="4420438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248" y="23225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6201277" y="4663485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0"/>
                </a:moveTo>
                <a:lnTo>
                  <a:pt x="0" y="171846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195029" y="4443664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0" y="23195"/>
                </a:moveTo>
                <a:lnTo>
                  <a:pt x="6248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201277" y="4443664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0" y="0"/>
                </a:moveTo>
                <a:lnTo>
                  <a:pt x="6187" y="2319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201277" y="481207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187" y="0"/>
                </a:moveTo>
                <a:lnTo>
                  <a:pt x="0" y="2322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195029" y="481207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248" y="23256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329449" y="458753"/>
            <a:ext cx="6809105" cy="1449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92430" indent="-38036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2600">
              <a:latin typeface="Times New Roman"/>
              <a:cs typeface="Times New Roman"/>
            </a:endParaRPr>
          </a:p>
          <a:p>
            <a:pPr marL="392430">
              <a:lnSpc>
                <a:spcPct val="100000"/>
              </a:lnSpc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drawing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399727" y="3929931"/>
            <a:ext cx="50927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FRONT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3389307" y="3929931"/>
            <a:ext cx="36322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LEFT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2282505" y="3929931"/>
            <a:ext cx="40259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BACK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5506384" y="3929931"/>
            <a:ext cx="90424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0"/>
              </a:lnSpc>
              <a:tabLst>
                <a:tab pos="644525" algn="l"/>
                <a:tab pos="903605" algn="l"/>
              </a:tabLst>
            </a:pP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RIGH</a:t>
            </a:r>
            <a:r>
              <a:rPr sz="11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10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</a:t>
            </a:r>
            <a:r>
              <a:rPr sz="800" spc="-100" dirty="0">
                <a:solidFill>
                  <a:srgbClr val="010202"/>
                </a:solidFill>
                <a:latin typeface="SimSun"/>
                <a:cs typeface="SimSun"/>
              </a:rPr>
              <a:t>X</a:t>
            </a:r>
            <a:r>
              <a:rPr sz="800" spc="-5" dirty="0">
                <a:solidFill>
                  <a:srgbClr val="010202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010202"/>
                </a:solidFill>
                <a:latin typeface="Times New Roman"/>
                <a:cs typeface="Times New Roman"/>
              </a:rPr>
              <a:t>	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4502225" y="3302483"/>
            <a:ext cx="30416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4338574" y="4562856"/>
            <a:ext cx="63119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BOTTOM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331970" y="3302483"/>
            <a:ext cx="30416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3300909" y="3302483"/>
            <a:ext cx="54038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100" spc="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10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3300909" y="4562856"/>
            <a:ext cx="54038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100" spc="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10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5467316" y="3302483"/>
            <a:ext cx="78422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  <a:tabLst>
                <a:tab pos="683260" algn="l"/>
              </a:tabLst>
            </a:pP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100" spc="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10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SID</a:t>
            </a:r>
            <a:r>
              <a:rPr sz="1100" spc="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5467316" y="4562856"/>
            <a:ext cx="78422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  <a:tabLst>
                <a:tab pos="683260" algn="l"/>
              </a:tabLst>
            </a:pP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100" spc="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10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SID</a:t>
            </a:r>
            <a:r>
              <a:rPr sz="1100" spc="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2168316" y="4562713"/>
            <a:ext cx="63119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BOTTOM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961108" y="2501196"/>
            <a:ext cx="80962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4000"/>
              </a:lnSpc>
            </a:pP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Project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related</a:t>
            </a:r>
            <a:r>
              <a:rPr sz="950" spc="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information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3501745" y="5531578"/>
            <a:ext cx="118554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4000"/>
              </a:lnSpc>
            </a:pP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Various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line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s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00AEEF"/>
                </a:solidFill>
                <a:latin typeface="Arial"/>
                <a:cs typeface="Arial"/>
              </a:rPr>
              <a:t>such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as</a:t>
            </a:r>
            <a:r>
              <a:rPr sz="95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cut,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crease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an</a:t>
            </a:r>
            <a:r>
              <a:rPr sz="950" spc="20" dirty="0">
                <a:solidFill>
                  <a:srgbClr val="00AEEF"/>
                </a:solidFill>
                <a:latin typeface="Arial"/>
                <a:cs typeface="Arial"/>
              </a:rPr>
              <a:t>d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perf.</a:t>
            </a:r>
            <a:endParaRPr sz="950">
              <a:latin typeface="Arial"/>
              <a:cs typeface="Arial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996986" y="4902834"/>
            <a:ext cx="2969895" cy="410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1"/>
              </a:spcBef>
            </a:pPr>
            <a:endParaRPr sz="1050">
              <a:latin typeface="Times New Roman"/>
              <a:cs typeface="Times New Roman"/>
            </a:endParaRPr>
          </a:p>
          <a:p>
            <a:pPr>
              <a:lnSpc>
                <a:spcPts val="1135"/>
              </a:lnSpc>
            </a:pP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Packaging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information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5148111" y="5520279"/>
            <a:ext cx="128333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4000"/>
              </a:lnSpc>
            </a:pPr>
            <a:r>
              <a:rPr sz="950" spc="20" dirty="0">
                <a:solidFill>
                  <a:srgbClr val="00AEEF"/>
                </a:solidFill>
                <a:latin typeface="Arial"/>
                <a:cs typeface="Arial"/>
              </a:rPr>
              <a:t>Main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dimensio</a:t>
            </a:r>
            <a:r>
              <a:rPr sz="950" spc="20" dirty="0">
                <a:solidFill>
                  <a:srgbClr val="00AEEF"/>
                </a:solidFill>
                <a:latin typeface="Arial"/>
                <a:cs typeface="Arial"/>
              </a:rPr>
              <a:t>n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should</a:t>
            </a:r>
            <a:r>
              <a:rPr sz="950" spc="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b</a:t>
            </a:r>
            <a:r>
              <a:rPr sz="950" spc="20" dirty="0">
                <a:solidFill>
                  <a:srgbClr val="00AEEF"/>
                </a:solidFill>
                <a:latin typeface="Arial"/>
                <a:cs typeface="Arial"/>
              </a:rPr>
              <a:t>e</a:t>
            </a:r>
            <a:r>
              <a:rPr sz="950" spc="3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00AEEF"/>
                </a:solidFill>
                <a:latin typeface="Arial"/>
                <a:cs typeface="Arial"/>
              </a:rPr>
              <a:t>marked.</a:t>
            </a:r>
            <a:endParaRPr sz="950">
              <a:latin typeface="Arial"/>
              <a:cs typeface="Arial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2034884" y="2404307"/>
            <a:ext cx="335534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4000"/>
              </a:lnSpc>
              <a:tabLst>
                <a:tab pos="1715135" algn="l"/>
              </a:tabLst>
            </a:pP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Vendor: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Packing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Format: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Arial"/>
                <a:cs typeface="Arial"/>
              </a:rPr>
              <a:t>Name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Scale: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100%</a:t>
            </a:r>
            <a:endParaRPr sz="950">
              <a:latin typeface="Arial"/>
              <a:cs typeface="Arial"/>
            </a:endParaRPr>
          </a:p>
          <a:p>
            <a:pPr>
              <a:lnSpc>
                <a:spcPts val="1135"/>
              </a:lnSpc>
              <a:spcBef>
                <a:spcPts val="45"/>
              </a:spcBef>
              <a:tabLst>
                <a:tab pos="1715135" algn="l"/>
              </a:tabLst>
            </a:pP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Description:</a:t>
            </a:r>
            <a:r>
              <a:rPr sz="95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Printed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endParaRPr sz="950">
              <a:latin typeface="Arial"/>
              <a:cs typeface="Arial"/>
            </a:endParaRPr>
          </a:p>
        </p:txBody>
      </p:sp>
      <p:sp>
        <p:nvSpPr>
          <p:cNvPr id="148" name="object 148"/>
          <p:cNvSpPr/>
          <p:nvPr/>
        </p:nvSpPr>
        <p:spPr>
          <a:xfrm>
            <a:off x="1728322" y="4953442"/>
            <a:ext cx="2120900" cy="0"/>
          </a:xfrm>
          <a:custGeom>
            <a:avLst/>
            <a:gdLst/>
            <a:ahLst/>
            <a:cxnLst/>
            <a:rect l="l" t="t" r="r" b="b"/>
            <a:pathLst>
              <a:path w="2120900">
                <a:moveTo>
                  <a:pt x="0" y="0"/>
                </a:moveTo>
                <a:lnTo>
                  <a:pt x="2120295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999798" y="4953442"/>
            <a:ext cx="2120265" cy="0"/>
          </a:xfrm>
          <a:custGeom>
            <a:avLst/>
            <a:gdLst/>
            <a:ahLst/>
            <a:cxnLst/>
            <a:rect l="l" t="t" r="r" b="b"/>
            <a:pathLst>
              <a:path w="2120265">
                <a:moveTo>
                  <a:pt x="0" y="0"/>
                </a:moveTo>
                <a:lnTo>
                  <a:pt x="2120249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728322" y="495344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23240" y="6248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728322" y="494722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4" h="6350">
                <a:moveTo>
                  <a:pt x="0" y="6217"/>
                </a:moveTo>
                <a:lnTo>
                  <a:pt x="2324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6096822" y="4947224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0" y="0"/>
                </a:moveTo>
                <a:lnTo>
                  <a:pt x="23225" y="6217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096822" y="4953442"/>
            <a:ext cx="23495" cy="6350"/>
          </a:xfrm>
          <a:custGeom>
            <a:avLst/>
            <a:gdLst/>
            <a:ahLst/>
            <a:cxnLst/>
            <a:rect l="l" t="t" r="r" b="b"/>
            <a:pathLst>
              <a:path w="23495" h="6350">
                <a:moveTo>
                  <a:pt x="23225" y="0"/>
                </a:moveTo>
                <a:lnTo>
                  <a:pt x="0" y="6248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601044" y="4034196"/>
            <a:ext cx="0" cy="801370"/>
          </a:xfrm>
          <a:custGeom>
            <a:avLst/>
            <a:gdLst/>
            <a:ahLst/>
            <a:cxnLst/>
            <a:rect l="l" t="t" r="r" b="b"/>
            <a:pathLst>
              <a:path h="801370">
                <a:moveTo>
                  <a:pt x="0" y="0"/>
                </a:moveTo>
                <a:lnTo>
                  <a:pt x="0" y="801136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601044" y="3185145"/>
            <a:ext cx="0" cy="801370"/>
          </a:xfrm>
          <a:custGeom>
            <a:avLst/>
            <a:gdLst/>
            <a:ahLst/>
            <a:cxnLst/>
            <a:rect l="l" t="t" r="r" b="b"/>
            <a:pathLst>
              <a:path h="801370">
                <a:moveTo>
                  <a:pt x="0" y="0"/>
                </a:moveTo>
                <a:lnTo>
                  <a:pt x="0" y="80107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601044" y="481207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227" y="0"/>
                </a:moveTo>
                <a:lnTo>
                  <a:pt x="0" y="2322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594841" y="4812076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5">
                <a:moveTo>
                  <a:pt x="6202" y="23256"/>
                </a:moveTo>
                <a:lnTo>
                  <a:pt x="0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594841" y="3185114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4">
                <a:moveTo>
                  <a:pt x="0" y="23225"/>
                </a:moveTo>
                <a:lnTo>
                  <a:pt x="6202" y="0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601044" y="3185145"/>
            <a:ext cx="6350" cy="23495"/>
          </a:xfrm>
          <a:custGeom>
            <a:avLst/>
            <a:gdLst/>
            <a:ahLst/>
            <a:cxnLst/>
            <a:rect l="l" t="t" r="r" b="b"/>
            <a:pathLst>
              <a:path w="6350" h="23494">
                <a:moveTo>
                  <a:pt x="0" y="0"/>
                </a:moveTo>
                <a:lnTo>
                  <a:pt x="6214" y="23195"/>
                </a:lnTo>
              </a:path>
            </a:pathLst>
          </a:custGeom>
          <a:ln w="318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1110425" y="5638429"/>
            <a:ext cx="2161540" cy="728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Material: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endParaRPr sz="950">
              <a:latin typeface="Arial"/>
              <a:cs typeface="Arial"/>
            </a:endParaRPr>
          </a:p>
          <a:p>
            <a:pPr marR="284480" algn="just">
              <a:lnSpc>
                <a:spcPct val="104000"/>
              </a:lnSpc>
            </a:pP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Bursting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Strength: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XXXX(LBs/I</a:t>
            </a:r>
            <a:r>
              <a:rPr sz="950" spc="5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900" spc="-165" baseline="46296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95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Crus</a:t>
            </a:r>
            <a:r>
              <a:rPr sz="950" spc="2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XXXX(LBs/IN)</a:t>
            </a:r>
            <a:r>
              <a:rPr sz="95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Tolerance: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±XX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Arial"/>
                <a:cs typeface="Arial"/>
              </a:rPr>
              <a:t>INCHES</a:t>
            </a:r>
            <a:endParaRPr sz="950">
              <a:latin typeface="Arial"/>
              <a:cs typeface="Arial"/>
            </a:endParaRPr>
          </a:p>
          <a:p>
            <a:pPr algn="just">
              <a:lnSpc>
                <a:spcPts val="1135"/>
              </a:lnSpc>
              <a:spcBef>
                <a:spcPts val="45"/>
              </a:spcBef>
            </a:pP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Size: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00(L)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00(W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Arial"/>
                <a:cs typeface="Arial"/>
              </a:rPr>
              <a:t>00(H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9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Arial"/>
                <a:cs typeface="Arial"/>
              </a:rPr>
              <a:t>(INCHES)</a:t>
            </a:r>
            <a:endParaRPr sz="950">
              <a:latin typeface="Arial"/>
              <a:cs typeface="Arial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1553223" y="3960965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1629614" y="3091760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2439287" y="3091760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3523103" y="3091760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4606608" y="3091760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5681089" y="3091760"/>
            <a:ext cx="100965" cy="100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0"/>
              </a:lnSpc>
            </a:pPr>
            <a:r>
              <a:rPr sz="800" spc="-10" dirty="0">
                <a:solidFill>
                  <a:srgbClr val="010202"/>
                </a:solidFill>
                <a:latin typeface="SimSun"/>
                <a:cs typeface="SimSun"/>
              </a:rPr>
              <a:t>XX</a:t>
            </a:r>
            <a:endParaRPr sz="800">
              <a:latin typeface="SimSun"/>
              <a:cs typeface="SimSun"/>
            </a:endParaRPr>
          </a:p>
        </p:txBody>
      </p:sp>
      <p:sp>
        <p:nvSpPr>
          <p:cNvPr id="167" name="object 167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5876909" y="490587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15"/>
                </a:moveTo>
                <a:lnTo>
                  <a:pt x="1323094" y="216015"/>
                </a:lnTo>
                <a:lnTo>
                  <a:pt x="1323094" y="0"/>
                </a:lnTo>
                <a:lnTo>
                  <a:pt x="0" y="0"/>
                </a:lnTo>
                <a:lnTo>
                  <a:pt x="0" y="216015"/>
                </a:lnTo>
                <a:close/>
              </a:path>
            </a:pathLst>
          </a:custGeom>
          <a:solidFill>
            <a:srgbClr val="69BD45"/>
          </a:solidFill>
        </p:spPr>
        <p:txBody>
          <a:bodyPr wrap="square" lIns="0" tIns="0" rIns="0" bIns="0" rtlCol="0"/>
          <a:lstStyle/>
          <a:p>
            <a:pPr marR="5080" algn="r"/>
            <a:r>
              <a:rPr lang="es-ES" sz="1250" spc="5" dirty="0" smtClean="0">
                <a:solidFill>
                  <a:srgbClr val="FFFFFF"/>
                </a:solidFill>
                <a:latin typeface="Arial"/>
                <a:cs typeface="Arial"/>
              </a:rPr>
              <a:t>Chair Packaging</a:t>
            </a:r>
            <a:endParaRPr lang="es-ES" sz="1250" spc="5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69" name="object 169"/>
          <p:cNvSpPr/>
          <p:nvPr/>
        </p:nvSpPr>
        <p:spPr>
          <a:xfrm>
            <a:off x="2170867" y="924209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4">
                <a:moveTo>
                  <a:pt x="170819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175412" y="9243435"/>
            <a:ext cx="75565" cy="102870"/>
          </a:xfrm>
          <a:custGeom>
            <a:avLst/>
            <a:gdLst/>
            <a:ahLst/>
            <a:cxnLst/>
            <a:rect l="l" t="t" r="r" b="b"/>
            <a:pathLst>
              <a:path w="75564" h="102870">
                <a:moveTo>
                  <a:pt x="75368" y="102793"/>
                </a:moveTo>
                <a:lnTo>
                  <a:pt x="67512" y="62403"/>
                </a:lnTo>
                <a:lnTo>
                  <a:pt x="45840" y="28672"/>
                </a:lnTo>
                <a:lnTo>
                  <a:pt x="12983" y="5039"/>
                </a:ln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171172" y="9242107"/>
            <a:ext cx="170815" cy="170815"/>
          </a:xfrm>
          <a:custGeom>
            <a:avLst/>
            <a:gdLst/>
            <a:ahLst/>
            <a:cxnLst/>
            <a:rect l="l" t="t" r="r" b="b"/>
            <a:pathLst>
              <a:path w="170814" h="170815">
                <a:moveTo>
                  <a:pt x="170514" y="170796"/>
                </a:moveTo>
                <a:lnTo>
                  <a:pt x="164959" y="127638"/>
                </a:lnTo>
                <a:lnTo>
                  <a:pt x="149459" y="88621"/>
                </a:lnTo>
                <a:lnTo>
                  <a:pt x="125352" y="55081"/>
                </a:lnTo>
                <a:lnTo>
                  <a:pt x="93974" y="28355"/>
                </a:lnTo>
                <a:lnTo>
                  <a:pt x="56663" y="9779"/>
                </a:lnTo>
                <a:lnTo>
                  <a:pt x="14758" y="690"/>
                </a:ln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262973" y="9347006"/>
            <a:ext cx="78740" cy="66040"/>
          </a:xfrm>
          <a:custGeom>
            <a:avLst/>
            <a:gdLst/>
            <a:ahLst/>
            <a:cxnLst/>
            <a:rect l="l" t="t" r="r" b="b"/>
            <a:pathLst>
              <a:path w="78739" h="66040">
                <a:moveTo>
                  <a:pt x="78713" y="65897"/>
                </a:moveTo>
                <a:lnTo>
                  <a:pt x="58468" y="30537"/>
                </a:lnTo>
                <a:lnTo>
                  <a:pt x="26113" y="7231"/>
                </a:lnTo>
                <a:lnTo>
                  <a:pt x="13401" y="2705"/>
                </a:ln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341686" y="9242106"/>
            <a:ext cx="0" cy="170815"/>
          </a:xfrm>
          <a:custGeom>
            <a:avLst/>
            <a:gdLst/>
            <a:ahLst/>
            <a:cxnLst/>
            <a:rect l="l" t="t" r="r" b="b"/>
            <a:pathLst>
              <a:path h="170815">
                <a:moveTo>
                  <a:pt x="0" y="170797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322088" y="9242106"/>
            <a:ext cx="0" cy="91440"/>
          </a:xfrm>
          <a:custGeom>
            <a:avLst/>
            <a:gdLst/>
            <a:ahLst/>
            <a:cxnLst/>
            <a:rect l="l" t="t" r="r" b="b"/>
            <a:pathLst>
              <a:path h="91440">
                <a:moveTo>
                  <a:pt x="0" y="91333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302489" y="9242097"/>
            <a:ext cx="0" cy="62230"/>
          </a:xfrm>
          <a:custGeom>
            <a:avLst/>
            <a:gdLst/>
            <a:ahLst/>
            <a:cxnLst/>
            <a:rect l="l" t="t" r="r" b="b"/>
            <a:pathLst>
              <a:path h="62229">
                <a:moveTo>
                  <a:pt x="0" y="61923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282881" y="9242097"/>
            <a:ext cx="0" cy="41910"/>
          </a:xfrm>
          <a:custGeom>
            <a:avLst/>
            <a:gdLst/>
            <a:ahLst/>
            <a:cxnLst/>
            <a:rect l="l" t="t" r="r" b="b"/>
            <a:pathLst>
              <a:path h="41909">
                <a:moveTo>
                  <a:pt x="0" y="41836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263295" y="924209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157"/>
                </a:moveTo>
                <a:lnTo>
                  <a:pt x="0" y="0"/>
                </a:lnTo>
              </a:path>
            </a:pathLst>
          </a:custGeom>
          <a:ln w="3594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6577766" y="3200049"/>
            <a:ext cx="59690" cy="132080"/>
          </a:xfrm>
          <a:custGeom>
            <a:avLst/>
            <a:gdLst/>
            <a:ahLst/>
            <a:cxnLst/>
            <a:rect l="l" t="t" r="r" b="b"/>
            <a:pathLst>
              <a:path w="59690" h="132079">
                <a:moveTo>
                  <a:pt x="59527" y="131734"/>
                </a:moveTo>
                <a:lnTo>
                  <a:pt x="0" y="0"/>
                </a:lnTo>
              </a:path>
            </a:pathLst>
          </a:custGeom>
          <a:ln w="356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577766" y="3200049"/>
            <a:ext cx="0" cy="1719580"/>
          </a:xfrm>
          <a:custGeom>
            <a:avLst/>
            <a:gdLst/>
            <a:ahLst/>
            <a:cxnLst/>
            <a:rect l="l" t="t" r="r" b="b"/>
            <a:pathLst>
              <a:path h="1719579">
                <a:moveTo>
                  <a:pt x="0" y="0"/>
                </a:moveTo>
                <a:lnTo>
                  <a:pt x="0" y="1719529"/>
                </a:lnTo>
              </a:path>
            </a:pathLst>
          </a:custGeom>
          <a:ln w="356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523817" y="4771811"/>
            <a:ext cx="53975" cy="146685"/>
          </a:xfrm>
          <a:custGeom>
            <a:avLst/>
            <a:gdLst/>
            <a:ahLst/>
            <a:cxnLst/>
            <a:rect l="l" t="t" r="r" b="b"/>
            <a:pathLst>
              <a:path w="53975" h="146685">
                <a:moveTo>
                  <a:pt x="53949" y="146669"/>
                </a:moveTo>
                <a:lnTo>
                  <a:pt x="0" y="0"/>
                </a:lnTo>
              </a:path>
            </a:pathLst>
          </a:custGeom>
          <a:ln w="356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697841" y="6947171"/>
            <a:ext cx="5925185" cy="2437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Drawin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includ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structure,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dimensio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othe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remarks.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1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 marR="14604" algn="just">
              <a:lnSpc>
                <a:spcPct val="1488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Printing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show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can’t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printin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onl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printed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don’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displayed.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48800"/>
              </a:lnSpc>
              <a:spcBef>
                <a:spcPts val="919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decide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dimension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height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ainer)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marked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3" name="object 18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16</a:t>
            </a:fld>
            <a:endParaRPr spc="5" dirty="0"/>
          </a:p>
        </p:txBody>
      </p:sp>
      <p:sp>
        <p:nvSpPr>
          <p:cNvPr id="182" name="object 182"/>
          <p:cNvSpPr txBox="1"/>
          <p:nvPr/>
        </p:nvSpPr>
        <p:spPr>
          <a:xfrm>
            <a:off x="6395282" y="3409798"/>
            <a:ext cx="166370" cy="12979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1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direction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84" name="183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95401" y="7649898"/>
            <a:ext cx="369570" cy="226060"/>
          </a:xfrm>
          <a:custGeom>
            <a:avLst/>
            <a:gdLst/>
            <a:ahLst/>
            <a:cxnLst/>
            <a:rect l="l" t="t" r="r" b="b"/>
            <a:pathLst>
              <a:path w="369570" h="226059">
                <a:moveTo>
                  <a:pt x="0" y="0"/>
                </a:moveTo>
                <a:lnTo>
                  <a:pt x="0" y="224860"/>
                </a:lnTo>
                <a:lnTo>
                  <a:pt x="369509" y="225932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49358" y="5618493"/>
            <a:ext cx="411454" cy="2113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37831" y="5078928"/>
            <a:ext cx="2485003" cy="2734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37830" y="5078928"/>
            <a:ext cx="2485390" cy="273685"/>
          </a:xfrm>
          <a:custGeom>
            <a:avLst/>
            <a:gdLst/>
            <a:ahLst/>
            <a:cxnLst/>
            <a:rect l="l" t="t" r="r" b="b"/>
            <a:pathLst>
              <a:path w="2485390" h="273685">
                <a:moveTo>
                  <a:pt x="2078888" y="273436"/>
                </a:moveTo>
                <a:lnTo>
                  <a:pt x="0" y="273436"/>
                </a:lnTo>
                <a:lnTo>
                  <a:pt x="462747" y="0"/>
                </a:lnTo>
                <a:lnTo>
                  <a:pt x="2485003" y="3078"/>
                </a:lnTo>
                <a:lnTo>
                  <a:pt x="2078888" y="273436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42982" y="6194953"/>
            <a:ext cx="712470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 marR="5080" indent="-3175">
              <a:lnSpc>
                <a:spcPct val="1327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Front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Leg</a:t>
            </a:r>
            <a:r>
              <a:rPr sz="1550" i="1" spc="-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Apron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5" dirty="0">
                <a:solidFill>
                  <a:srgbClr val="2E3092"/>
                </a:solidFill>
                <a:latin typeface="Arial Narrow"/>
                <a:cs typeface="Arial Narrow"/>
              </a:rPr>
              <a:t>x4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731235" y="2666570"/>
            <a:ext cx="1048196" cy="4361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20918" y="2666570"/>
            <a:ext cx="1048178" cy="4361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37831" y="3210900"/>
            <a:ext cx="2485002" cy="2734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37830" y="3210900"/>
            <a:ext cx="2485390" cy="273685"/>
          </a:xfrm>
          <a:custGeom>
            <a:avLst/>
            <a:gdLst/>
            <a:ahLst/>
            <a:cxnLst/>
            <a:rect l="l" t="t" r="r" b="b"/>
            <a:pathLst>
              <a:path w="2485390" h="273685">
                <a:moveTo>
                  <a:pt x="2078888" y="273436"/>
                </a:moveTo>
                <a:lnTo>
                  <a:pt x="0" y="273436"/>
                </a:lnTo>
                <a:lnTo>
                  <a:pt x="462747" y="0"/>
                </a:lnTo>
                <a:lnTo>
                  <a:pt x="2485003" y="3078"/>
                </a:lnTo>
                <a:lnTo>
                  <a:pt x="2078888" y="273436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85068" y="4803744"/>
            <a:ext cx="5127625" cy="929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318000" algn="ctr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550">
              <a:latin typeface="Arial Narrow"/>
              <a:cs typeface="Arial Narrow"/>
            </a:endParaRPr>
          </a:p>
          <a:p>
            <a:pPr marR="4211320" algn="ctr">
              <a:lnSpc>
                <a:spcPct val="100000"/>
              </a:lnSpc>
              <a:spcBef>
                <a:spcPts val="1285"/>
              </a:spcBef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550">
              <a:latin typeface="Arial Narrow"/>
              <a:cs typeface="Arial Narrow"/>
            </a:endParaRPr>
          </a:p>
          <a:p>
            <a:pPr marR="5080" algn="r">
              <a:lnSpc>
                <a:spcPct val="100000"/>
              </a:lnSpc>
              <a:spcBef>
                <a:spcPts val="570"/>
              </a:spcBef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Tool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5" dirty="0">
                <a:solidFill>
                  <a:srgbClr val="2E3092"/>
                </a:solidFill>
                <a:latin typeface="Arial Narrow"/>
                <a:cs typeface="Arial Narrow"/>
              </a:rPr>
              <a:t>Kit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86981" y="7144466"/>
            <a:ext cx="882015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EPS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Corner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642982" y="2796562"/>
            <a:ext cx="989330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Cushion</a:t>
            </a:r>
            <a:r>
              <a:rPr sz="1550" i="1" spc="-4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Seat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85068" y="3335347"/>
            <a:ext cx="801370" cy="689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55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2"/>
              </a:spcBef>
            </a:pPr>
            <a:endParaRPr sz="15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92094" y="4264321"/>
            <a:ext cx="694055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85068" y="2917626"/>
            <a:ext cx="801370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85068" y="6197393"/>
            <a:ext cx="801370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33240" y="8014447"/>
            <a:ext cx="953135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5" dirty="0">
                <a:solidFill>
                  <a:srgbClr val="2E3092"/>
                </a:solidFill>
                <a:latin typeface="Arial Narrow"/>
                <a:cs typeface="Arial Narrow"/>
              </a:rPr>
              <a:t>Oute</a:t>
            </a:r>
            <a:r>
              <a:rPr sz="1550" i="1" spc="-5" dirty="0">
                <a:solidFill>
                  <a:srgbClr val="2E3092"/>
                </a:solidFill>
                <a:latin typeface="Arial Narrow"/>
                <a:cs typeface="Arial Narrow"/>
              </a:rPr>
              <a:t>r</a:t>
            </a:r>
            <a:r>
              <a:rPr sz="1550" i="1" spc="-3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Carton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37831" y="4139595"/>
            <a:ext cx="2485003" cy="2734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37830" y="4139595"/>
            <a:ext cx="2485390" cy="273685"/>
          </a:xfrm>
          <a:custGeom>
            <a:avLst/>
            <a:gdLst/>
            <a:ahLst/>
            <a:cxnLst/>
            <a:rect l="l" t="t" r="r" b="b"/>
            <a:pathLst>
              <a:path w="2485390" h="273685">
                <a:moveTo>
                  <a:pt x="2078888" y="273436"/>
                </a:moveTo>
                <a:lnTo>
                  <a:pt x="0" y="273436"/>
                </a:lnTo>
                <a:lnTo>
                  <a:pt x="462747" y="0"/>
                </a:lnTo>
                <a:lnTo>
                  <a:pt x="2485003" y="3108"/>
                </a:lnTo>
                <a:lnTo>
                  <a:pt x="2078888" y="273436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642982" y="4262486"/>
            <a:ext cx="810260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Chair</a:t>
            </a:r>
            <a:r>
              <a:rPr sz="155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550" i="1" spc="-10" dirty="0">
                <a:solidFill>
                  <a:srgbClr val="2E3092"/>
                </a:solidFill>
                <a:latin typeface="Arial Narrow"/>
                <a:cs typeface="Arial Narrow"/>
              </a:rPr>
              <a:t>Back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39117" y="3577056"/>
            <a:ext cx="1980564" cy="432434"/>
          </a:xfrm>
          <a:custGeom>
            <a:avLst/>
            <a:gdLst/>
            <a:ahLst/>
            <a:cxnLst/>
            <a:rect l="l" t="t" r="r" b="b"/>
            <a:pathLst>
              <a:path w="1980564" h="432435">
                <a:moveTo>
                  <a:pt x="1386751" y="0"/>
                </a:moveTo>
                <a:lnTo>
                  <a:pt x="459915" y="2133"/>
                </a:lnTo>
                <a:lnTo>
                  <a:pt x="0" y="432175"/>
                </a:lnTo>
                <a:lnTo>
                  <a:pt x="1828589" y="430651"/>
                </a:lnTo>
                <a:lnTo>
                  <a:pt x="1899304" y="427471"/>
                </a:lnTo>
                <a:lnTo>
                  <a:pt x="1946946" y="423278"/>
                </a:lnTo>
                <a:lnTo>
                  <a:pt x="1980134" y="403794"/>
                </a:lnTo>
                <a:lnTo>
                  <a:pt x="1978386" y="398237"/>
                </a:lnTo>
                <a:lnTo>
                  <a:pt x="1953010" y="366672"/>
                </a:lnTo>
                <a:lnTo>
                  <a:pt x="1916524" y="331104"/>
                </a:lnTo>
                <a:lnTo>
                  <a:pt x="1644033" y="74340"/>
                </a:lnTo>
                <a:lnTo>
                  <a:pt x="1635831" y="65336"/>
                </a:lnTo>
                <a:lnTo>
                  <a:pt x="1607763" y="37671"/>
                </a:lnTo>
                <a:lnTo>
                  <a:pt x="1568873" y="17705"/>
                </a:lnTo>
                <a:lnTo>
                  <a:pt x="1519665" y="9073"/>
                </a:lnTo>
                <a:lnTo>
                  <a:pt x="1484785" y="5978"/>
                </a:lnTo>
                <a:lnTo>
                  <a:pt x="1386751" y="0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39117" y="3577056"/>
            <a:ext cx="1980564" cy="432434"/>
          </a:xfrm>
          <a:custGeom>
            <a:avLst/>
            <a:gdLst/>
            <a:ahLst/>
            <a:cxnLst/>
            <a:rect l="l" t="t" r="r" b="b"/>
            <a:pathLst>
              <a:path w="1980564" h="432435">
                <a:moveTo>
                  <a:pt x="459915" y="2133"/>
                </a:moveTo>
                <a:lnTo>
                  <a:pt x="1386751" y="0"/>
                </a:lnTo>
                <a:lnTo>
                  <a:pt x="1415276" y="1607"/>
                </a:lnTo>
                <a:lnTo>
                  <a:pt x="1440995" y="3102"/>
                </a:lnTo>
                <a:lnTo>
                  <a:pt x="1484785" y="5978"/>
                </a:lnTo>
                <a:lnTo>
                  <a:pt x="1534247" y="10842"/>
                </a:lnTo>
                <a:lnTo>
                  <a:pt x="1578018" y="20696"/>
                </a:lnTo>
                <a:lnTo>
                  <a:pt x="1614455" y="43446"/>
                </a:lnTo>
                <a:lnTo>
                  <a:pt x="1644033" y="74340"/>
                </a:lnTo>
                <a:lnTo>
                  <a:pt x="1916524" y="331104"/>
                </a:lnTo>
                <a:lnTo>
                  <a:pt x="1953010" y="366672"/>
                </a:lnTo>
                <a:lnTo>
                  <a:pt x="1978386" y="398237"/>
                </a:lnTo>
                <a:lnTo>
                  <a:pt x="1980134" y="403794"/>
                </a:lnTo>
                <a:lnTo>
                  <a:pt x="1979913" y="408567"/>
                </a:lnTo>
                <a:lnTo>
                  <a:pt x="1933519" y="424913"/>
                </a:lnTo>
                <a:lnTo>
                  <a:pt x="1878384" y="428544"/>
                </a:lnTo>
                <a:lnTo>
                  <a:pt x="1828589" y="430651"/>
                </a:lnTo>
                <a:lnTo>
                  <a:pt x="0" y="43217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27900" y="3575903"/>
            <a:ext cx="1879113" cy="4360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839117" y="4535347"/>
            <a:ext cx="1980564" cy="432434"/>
          </a:xfrm>
          <a:custGeom>
            <a:avLst/>
            <a:gdLst/>
            <a:ahLst/>
            <a:cxnLst/>
            <a:rect l="l" t="t" r="r" b="b"/>
            <a:pathLst>
              <a:path w="1980564" h="432435">
                <a:moveTo>
                  <a:pt x="1386751" y="0"/>
                </a:moveTo>
                <a:lnTo>
                  <a:pt x="459915" y="2133"/>
                </a:lnTo>
                <a:lnTo>
                  <a:pt x="0" y="432206"/>
                </a:lnTo>
                <a:lnTo>
                  <a:pt x="1828589" y="430682"/>
                </a:lnTo>
                <a:lnTo>
                  <a:pt x="1899304" y="427490"/>
                </a:lnTo>
                <a:lnTo>
                  <a:pt x="1946946" y="423290"/>
                </a:lnTo>
                <a:lnTo>
                  <a:pt x="1980134" y="403803"/>
                </a:lnTo>
                <a:lnTo>
                  <a:pt x="1978386" y="398247"/>
                </a:lnTo>
                <a:lnTo>
                  <a:pt x="1953010" y="366691"/>
                </a:lnTo>
                <a:lnTo>
                  <a:pt x="1916524" y="331134"/>
                </a:lnTo>
                <a:lnTo>
                  <a:pt x="1644033" y="74371"/>
                </a:lnTo>
                <a:lnTo>
                  <a:pt x="1635831" y="65366"/>
                </a:lnTo>
                <a:lnTo>
                  <a:pt x="1607763" y="37701"/>
                </a:lnTo>
                <a:lnTo>
                  <a:pt x="1568873" y="17731"/>
                </a:lnTo>
                <a:lnTo>
                  <a:pt x="1519665" y="9093"/>
                </a:lnTo>
                <a:lnTo>
                  <a:pt x="1484785" y="5993"/>
                </a:lnTo>
                <a:lnTo>
                  <a:pt x="1386751" y="0"/>
                </a:lnTo>
                <a:close/>
              </a:path>
            </a:pathLst>
          </a:custGeom>
          <a:solidFill>
            <a:srgbClr val="EDF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839117" y="4535347"/>
            <a:ext cx="1980564" cy="432434"/>
          </a:xfrm>
          <a:custGeom>
            <a:avLst/>
            <a:gdLst/>
            <a:ahLst/>
            <a:cxnLst/>
            <a:rect l="l" t="t" r="r" b="b"/>
            <a:pathLst>
              <a:path w="1980564" h="432435">
                <a:moveTo>
                  <a:pt x="459915" y="2133"/>
                </a:moveTo>
                <a:lnTo>
                  <a:pt x="1386751" y="0"/>
                </a:lnTo>
                <a:lnTo>
                  <a:pt x="1415276" y="1612"/>
                </a:lnTo>
                <a:lnTo>
                  <a:pt x="1440995" y="3111"/>
                </a:lnTo>
                <a:lnTo>
                  <a:pt x="1484785" y="5993"/>
                </a:lnTo>
                <a:lnTo>
                  <a:pt x="1534247" y="10864"/>
                </a:lnTo>
                <a:lnTo>
                  <a:pt x="1578018" y="20724"/>
                </a:lnTo>
                <a:lnTo>
                  <a:pt x="1614455" y="43476"/>
                </a:lnTo>
                <a:lnTo>
                  <a:pt x="1644033" y="74371"/>
                </a:lnTo>
                <a:lnTo>
                  <a:pt x="1916524" y="331134"/>
                </a:lnTo>
                <a:lnTo>
                  <a:pt x="1953010" y="366691"/>
                </a:lnTo>
                <a:lnTo>
                  <a:pt x="1978386" y="398247"/>
                </a:lnTo>
                <a:lnTo>
                  <a:pt x="1980134" y="403803"/>
                </a:lnTo>
                <a:lnTo>
                  <a:pt x="1979913" y="408575"/>
                </a:lnTo>
                <a:lnTo>
                  <a:pt x="1933519" y="424926"/>
                </a:lnTo>
                <a:lnTo>
                  <a:pt x="1878384" y="428566"/>
                </a:lnTo>
                <a:lnTo>
                  <a:pt x="1828589" y="430682"/>
                </a:lnTo>
                <a:lnTo>
                  <a:pt x="0" y="43220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28411" y="3903462"/>
            <a:ext cx="3529072" cy="10668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28411" y="5670875"/>
            <a:ext cx="3521870" cy="98323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16510" y="5967638"/>
            <a:ext cx="1634145" cy="4361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141012" y="2332589"/>
            <a:ext cx="432434" cy="265430"/>
          </a:xfrm>
          <a:custGeom>
            <a:avLst/>
            <a:gdLst/>
            <a:ahLst/>
            <a:cxnLst/>
            <a:rect l="l" t="t" r="r" b="b"/>
            <a:pathLst>
              <a:path w="432435" h="265430">
                <a:moveTo>
                  <a:pt x="124419" y="0"/>
                </a:moveTo>
                <a:lnTo>
                  <a:pt x="0" y="264810"/>
                </a:lnTo>
                <a:lnTo>
                  <a:pt x="431871" y="264810"/>
                </a:lnTo>
                <a:lnTo>
                  <a:pt x="359877" y="0"/>
                </a:lnTo>
                <a:lnTo>
                  <a:pt x="124419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574844" y="2322065"/>
            <a:ext cx="1619885" cy="221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17269" algn="l"/>
              </a:tabLst>
            </a:pPr>
            <a:r>
              <a:rPr sz="1550" i="1" u="heavy" spc="-5" dirty="0">
                <a:solidFill>
                  <a:srgbClr val="2E3092"/>
                </a:solidFill>
                <a:latin typeface="Arial Narrow"/>
                <a:cs typeface="Arial Narrow"/>
              </a:rPr>
              <a:t> </a:t>
            </a:r>
            <a:r>
              <a:rPr sz="1550" i="1" u="heavy" spc="-5" dirty="0">
                <a:solidFill>
                  <a:srgbClr val="2E3092"/>
                </a:solidFill>
                <a:latin typeface="Times New Roman"/>
                <a:cs typeface="Times New Roman"/>
              </a:rPr>
              <a:t>	</a:t>
            </a:r>
            <a:r>
              <a:rPr sz="1550" i="1" spc="-15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endParaRPr sz="1550">
              <a:latin typeface="Arial Narrow"/>
              <a:cs typeface="Arial Narrow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860371" y="2915579"/>
            <a:ext cx="690245" cy="0"/>
          </a:xfrm>
          <a:custGeom>
            <a:avLst/>
            <a:gdLst/>
            <a:ahLst/>
            <a:cxnLst/>
            <a:rect l="l" t="t" r="r" b="b"/>
            <a:pathLst>
              <a:path w="690245">
                <a:moveTo>
                  <a:pt x="0" y="0"/>
                </a:moveTo>
                <a:lnTo>
                  <a:pt x="690128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035396" y="3484336"/>
            <a:ext cx="602615" cy="0"/>
          </a:xfrm>
          <a:custGeom>
            <a:avLst/>
            <a:gdLst/>
            <a:ahLst/>
            <a:cxnLst/>
            <a:rect l="l" t="t" r="r" b="b"/>
            <a:pathLst>
              <a:path w="602614">
                <a:moveTo>
                  <a:pt x="602434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35396" y="5352669"/>
            <a:ext cx="602615" cy="0"/>
          </a:xfrm>
          <a:custGeom>
            <a:avLst/>
            <a:gdLst/>
            <a:ahLst/>
            <a:cxnLst/>
            <a:rect l="l" t="t" r="r" b="b"/>
            <a:pathLst>
              <a:path w="602614">
                <a:moveTo>
                  <a:pt x="602434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035396" y="4413275"/>
            <a:ext cx="602615" cy="0"/>
          </a:xfrm>
          <a:custGeom>
            <a:avLst/>
            <a:gdLst/>
            <a:ahLst/>
            <a:cxnLst/>
            <a:rect l="l" t="t" r="r" b="b"/>
            <a:pathLst>
              <a:path w="602614">
                <a:moveTo>
                  <a:pt x="602434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035396" y="3066760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702243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033022" y="5657560"/>
            <a:ext cx="1510665" cy="0"/>
          </a:xfrm>
          <a:custGeom>
            <a:avLst/>
            <a:gdLst/>
            <a:ahLst/>
            <a:cxnLst/>
            <a:rect l="l" t="t" r="r" b="b"/>
            <a:pathLst>
              <a:path w="1510664">
                <a:moveTo>
                  <a:pt x="0" y="0"/>
                </a:moveTo>
                <a:lnTo>
                  <a:pt x="1510619" y="0"/>
                </a:lnTo>
              </a:path>
            </a:pathLst>
          </a:custGeom>
          <a:ln w="1369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035396" y="8163388"/>
            <a:ext cx="584835" cy="0"/>
          </a:xfrm>
          <a:custGeom>
            <a:avLst/>
            <a:gdLst/>
            <a:ahLst/>
            <a:cxnLst/>
            <a:rect l="l" t="t" r="r" b="b"/>
            <a:pathLst>
              <a:path w="584835">
                <a:moveTo>
                  <a:pt x="584347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336672" y="7037176"/>
            <a:ext cx="906780" cy="0"/>
          </a:xfrm>
          <a:custGeom>
            <a:avLst/>
            <a:gdLst/>
            <a:ahLst/>
            <a:cxnLst/>
            <a:rect l="l" t="t" r="r" b="b"/>
            <a:pathLst>
              <a:path w="906780">
                <a:moveTo>
                  <a:pt x="906368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336672" y="7549698"/>
            <a:ext cx="511809" cy="0"/>
          </a:xfrm>
          <a:custGeom>
            <a:avLst/>
            <a:gdLst/>
            <a:ahLst/>
            <a:cxnLst/>
            <a:rect l="l" t="t" r="r" b="b"/>
            <a:pathLst>
              <a:path w="511810">
                <a:moveTo>
                  <a:pt x="511670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336672" y="7037176"/>
            <a:ext cx="0" cy="513080"/>
          </a:xfrm>
          <a:custGeom>
            <a:avLst/>
            <a:gdLst/>
            <a:ahLst/>
            <a:cxnLst/>
            <a:rect l="l" t="t" r="r" b="b"/>
            <a:pathLst>
              <a:path h="513079">
                <a:moveTo>
                  <a:pt x="0" y="0"/>
                </a:moveTo>
                <a:lnTo>
                  <a:pt x="0" y="512521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035396" y="7293422"/>
            <a:ext cx="292735" cy="0"/>
          </a:xfrm>
          <a:custGeom>
            <a:avLst/>
            <a:gdLst/>
            <a:ahLst/>
            <a:cxnLst/>
            <a:rect l="l" t="t" r="r" b="b"/>
            <a:pathLst>
              <a:path w="292735">
                <a:moveTo>
                  <a:pt x="292181" y="0"/>
                </a:moveTo>
                <a:lnTo>
                  <a:pt x="0" y="0"/>
                </a:lnTo>
              </a:path>
            </a:pathLst>
          </a:custGeom>
          <a:ln w="1396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70643" y="2356393"/>
            <a:ext cx="135890" cy="0"/>
          </a:xfrm>
          <a:custGeom>
            <a:avLst/>
            <a:gdLst/>
            <a:ahLst/>
            <a:cxnLst/>
            <a:rect l="l" t="t" r="r" b="b"/>
            <a:pathLst>
              <a:path w="135889">
                <a:moveTo>
                  <a:pt x="0" y="0"/>
                </a:moveTo>
                <a:lnTo>
                  <a:pt x="135879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270643" y="2356393"/>
            <a:ext cx="135890" cy="0"/>
          </a:xfrm>
          <a:custGeom>
            <a:avLst/>
            <a:gdLst/>
            <a:ahLst/>
            <a:cxnLst/>
            <a:rect l="l" t="t" r="r" b="b"/>
            <a:pathLst>
              <a:path w="135889">
                <a:moveTo>
                  <a:pt x="0" y="0"/>
                </a:moveTo>
                <a:lnTo>
                  <a:pt x="135879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284817" y="2378888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>
                <a:moveTo>
                  <a:pt x="0" y="0"/>
                </a:moveTo>
                <a:lnTo>
                  <a:pt x="18422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284817" y="2378888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>
                <a:moveTo>
                  <a:pt x="0" y="0"/>
                </a:moveTo>
                <a:lnTo>
                  <a:pt x="184221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263969" y="2401412"/>
            <a:ext cx="205104" cy="0"/>
          </a:xfrm>
          <a:custGeom>
            <a:avLst/>
            <a:gdLst/>
            <a:ahLst/>
            <a:cxnLst/>
            <a:rect l="l" t="t" r="r" b="b"/>
            <a:pathLst>
              <a:path w="205104">
                <a:moveTo>
                  <a:pt x="0" y="0"/>
                </a:moveTo>
                <a:lnTo>
                  <a:pt x="205069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263969" y="2401412"/>
            <a:ext cx="205104" cy="0"/>
          </a:xfrm>
          <a:custGeom>
            <a:avLst/>
            <a:gdLst/>
            <a:ahLst/>
            <a:cxnLst/>
            <a:rect l="l" t="t" r="r" b="b"/>
            <a:pathLst>
              <a:path w="205104">
                <a:moveTo>
                  <a:pt x="0" y="0"/>
                </a:moveTo>
                <a:lnTo>
                  <a:pt x="205069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284817" y="2415586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>
                <a:moveTo>
                  <a:pt x="0" y="0"/>
                </a:moveTo>
                <a:lnTo>
                  <a:pt x="18422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284817" y="2415586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>
                <a:moveTo>
                  <a:pt x="0" y="0"/>
                </a:moveTo>
                <a:lnTo>
                  <a:pt x="184221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263969" y="2438080"/>
            <a:ext cx="205104" cy="0"/>
          </a:xfrm>
          <a:custGeom>
            <a:avLst/>
            <a:gdLst/>
            <a:ahLst/>
            <a:cxnLst/>
            <a:rect l="l" t="t" r="r" b="b"/>
            <a:pathLst>
              <a:path w="205104">
                <a:moveTo>
                  <a:pt x="0" y="0"/>
                </a:moveTo>
                <a:lnTo>
                  <a:pt x="205069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263969" y="2438080"/>
            <a:ext cx="205104" cy="0"/>
          </a:xfrm>
          <a:custGeom>
            <a:avLst/>
            <a:gdLst/>
            <a:ahLst/>
            <a:cxnLst/>
            <a:rect l="l" t="t" r="r" b="b"/>
            <a:pathLst>
              <a:path w="205104">
                <a:moveTo>
                  <a:pt x="0" y="0"/>
                </a:moveTo>
                <a:lnTo>
                  <a:pt x="205069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53362" y="2461428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676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253362" y="2461428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676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228947" y="2483952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>
                <a:moveTo>
                  <a:pt x="0" y="0"/>
                </a:moveTo>
                <a:lnTo>
                  <a:pt x="24009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228947" y="2483952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>
                <a:moveTo>
                  <a:pt x="0" y="0"/>
                </a:moveTo>
                <a:lnTo>
                  <a:pt x="240090" y="0"/>
                </a:lnTo>
              </a:path>
            </a:pathLst>
          </a:custGeom>
          <a:ln w="3175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59984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65997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59984" y="1031437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38449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03347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288"/>
                </a:lnTo>
                <a:lnTo>
                  <a:pt x="91498" y="69021"/>
                </a:lnTo>
                <a:lnTo>
                  <a:pt x="78472" y="131681"/>
                </a:lnTo>
                <a:lnTo>
                  <a:pt x="74620" y="150313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50" y="159867"/>
                </a:lnTo>
                <a:lnTo>
                  <a:pt x="55017" y="242541"/>
                </a:lnTo>
                <a:lnTo>
                  <a:pt x="44839" y="289289"/>
                </a:lnTo>
                <a:lnTo>
                  <a:pt x="33856" y="334218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09" y="301374"/>
                </a:lnTo>
                <a:lnTo>
                  <a:pt x="76189" y="260744"/>
                </a:lnTo>
                <a:lnTo>
                  <a:pt x="78048" y="251883"/>
                </a:lnTo>
                <a:lnTo>
                  <a:pt x="91535" y="188682"/>
                </a:lnTo>
                <a:lnTo>
                  <a:pt x="150196" y="159197"/>
                </a:lnTo>
                <a:lnTo>
                  <a:pt x="152351" y="152339"/>
                </a:lnTo>
                <a:lnTo>
                  <a:pt x="100404" y="152339"/>
                </a:lnTo>
                <a:lnTo>
                  <a:pt x="107958" y="114174"/>
                </a:lnTo>
                <a:lnTo>
                  <a:pt x="110235" y="102723"/>
                </a:lnTo>
                <a:lnTo>
                  <a:pt x="112000" y="93920"/>
                </a:lnTo>
                <a:lnTo>
                  <a:pt x="113618" y="85934"/>
                </a:lnTo>
                <a:lnTo>
                  <a:pt x="115455" y="76937"/>
                </a:lnTo>
                <a:lnTo>
                  <a:pt x="119213" y="58381"/>
                </a:lnTo>
                <a:lnTo>
                  <a:pt x="139231" y="12569"/>
                </a:lnTo>
                <a:lnTo>
                  <a:pt x="157602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02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38258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671047" y="517147"/>
            <a:ext cx="1529080" cy="216535"/>
          </a:xfrm>
          <a:custGeom>
            <a:avLst/>
            <a:gdLst/>
            <a:ahLst/>
            <a:cxnLst/>
            <a:rect l="l" t="t" r="r" b="b"/>
            <a:pathLst>
              <a:path w="1529079" h="216534">
                <a:moveTo>
                  <a:pt x="0" y="216003"/>
                </a:moveTo>
                <a:lnTo>
                  <a:pt x="1528965" y="216003"/>
                </a:lnTo>
                <a:lnTo>
                  <a:pt x="1528965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3853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346071" y="530191"/>
            <a:ext cx="6837045" cy="772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20" dirty="0">
                <a:solidFill>
                  <a:srgbClr val="231F20"/>
                </a:solidFill>
                <a:latin typeface="Arial"/>
                <a:cs typeface="Arial"/>
              </a:rPr>
              <a:t>Knockdow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709783" y="9049963"/>
            <a:ext cx="59302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6730" marR="5080" indent="-494665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Two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chairs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Cushio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seat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be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individua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bag.</a:t>
            </a:r>
            <a:endParaRPr sz="14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2797670" y="7875830"/>
            <a:ext cx="1699260" cy="574040"/>
          </a:xfrm>
          <a:custGeom>
            <a:avLst/>
            <a:gdLst/>
            <a:ahLst/>
            <a:cxnLst/>
            <a:rect l="l" t="t" r="r" b="b"/>
            <a:pathLst>
              <a:path w="1699260" h="574040">
                <a:moveTo>
                  <a:pt x="0" y="0"/>
                </a:moveTo>
                <a:lnTo>
                  <a:pt x="1698708" y="0"/>
                </a:lnTo>
                <a:lnTo>
                  <a:pt x="1698708" y="574048"/>
                </a:lnTo>
                <a:lnTo>
                  <a:pt x="0" y="574048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797670" y="7875830"/>
            <a:ext cx="1699260" cy="574040"/>
          </a:xfrm>
          <a:custGeom>
            <a:avLst/>
            <a:gdLst/>
            <a:ahLst/>
            <a:cxnLst/>
            <a:rect l="l" t="t" r="r" b="b"/>
            <a:pathLst>
              <a:path w="1699260" h="574040">
                <a:moveTo>
                  <a:pt x="0" y="0"/>
                </a:moveTo>
                <a:lnTo>
                  <a:pt x="1698708" y="0"/>
                </a:lnTo>
                <a:lnTo>
                  <a:pt x="1698708" y="574048"/>
                </a:lnTo>
                <a:lnTo>
                  <a:pt x="0" y="574048"/>
                </a:lnTo>
                <a:lnTo>
                  <a:pt x="0" y="28495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496348" y="7876044"/>
            <a:ext cx="377190" cy="574040"/>
          </a:xfrm>
          <a:custGeom>
            <a:avLst/>
            <a:gdLst/>
            <a:ahLst/>
            <a:cxnLst/>
            <a:rect l="l" t="t" r="r" b="b"/>
            <a:pathLst>
              <a:path w="377189" h="574040">
                <a:moveTo>
                  <a:pt x="0" y="0"/>
                </a:moveTo>
                <a:lnTo>
                  <a:pt x="0" y="573834"/>
                </a:lnTo>
                <a:lnTo>
                  <a:pt x="377189" y="297143"/>
                </a:lnTo>
                <a:lnTo>
                  <a:pt x="377189" y="228932"/>
                </a:lnTo>
                <a:lnTo>
                  <a:pt x="207203" y="228932"/>
                </a:lnTo>
                <a:lnTo>
                  <a:pt x="0" y="0"/>
                </a:lnTo>
                <a:close/>
              </a:path>
              <a:path w="377189" h="574040">
                <a:moveTo>
                  <a:pt x="377189" y="130097"/>
                </a:moveTo>
                <a:lnTo>
                  <a:pt x="207203" y="228932"/>
                </a:lnTo>
                <a:lnTo>
                  <a:pt x="377189" y="228932"/>
                </a:lnTo>
                <a:lnTo>
                  <a:pt x="377189" y="130097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496348" y="7876044"/>
            <a:ext cx="377190" cy="574040"/>
          </a:xfrm>
          <a:custGeom>
            <a:avLst/>
            <a:gdLst/>
            <a:ahLst/>
            <a:cxnLst/>
            <a:rect l="l" t="t" r="r" b="b"/>
            <a:pathLst>
              <a:path w="377189" h="574040">
                <a:moveTo>
                  <a:pt x="377189" y="297143"/>
                </a:moveTo>
                <a:lnTo>
                  <a:pt x="0" y="573834"/>
                </a:lnTo>
                <a:lnTo>
                  <a:pt x="0" y="0"/>
                </a:lnTo>
                <a:lnTo>
                  <a:pt x="207203" y="228932"/>
                </a:lnTo>
                <a:lnTo>
                  <a:pt x="377189" y="130097"/>
                </a:lnTo>
                <a:lnTo>
                  <a:pt x="377189" y="297143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637388" y="7649062"/>
            <a:ext cx="555625" cy="300355"/>
          </a:xfrm>
          <a:custGeom>
            <a:avLst/>
            <a:gdLst/>
            <a:ahLst/>
            <a:cxnLst/>
            <a:rect l="l" t="t" r="r" b="b"/>
            <a:pathLst>
              <a:path w="555625" h="300354">
                <a:moveTo>
                  <a:pt x="555086" y="0"/>
                </a:moveTo>
                <a:lnTo>
                  <a:pt x="364260" y="83118"/>
                </a:lnTo>
                <a:lnTo>
                  <a:pt x="0" y="300145"/>
                </a:lnTo>
                <a:lnTo>
                  <a:pt x="160282" y="226768"/>
                </a:lnTo>
                <a:lnTo>
                  <a:pt x="55508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637388" y="7649062"/>
            <a:ext cx="555625" cy="300355"/>
          </a:xfrm>
          <a:custGeom>
            <a:avLst/>
            <a:gdLst/>
            <a:ahLst/>
            <a:cxnLst/>
            <a:rect l="l" t="t" r="r" b="b"/>
            <a:pathLst>
              <a:path w="555625" h="300354">
                <a:moveTo>
                  <a:pt x="0" y="300145"/>
                </a:moveTo>
                <a:lnTo>
                  <a:pt x="364260" y="83118"/>
                </a:lnTo>
                <a:lnTo>
                  <a:pt x="555086" y="0"/>
                </a:lnTo>
                <a:lnTo>
                  <a:pt x="160282" y="226768"/>
                </a:lnTo>
                <a:lnTo>
                  <a:pt x="0" y="300145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797670" y="7649062"/>
            <a:ext cx="395605" cy="227329"/>
          </a:xfrm>
          <a:custGeom>
            <a:avLst/>
            <a:gdLst/>
            <a:ahLst/>
            <a:cxnLst/>
            <a:rect l="l" t="t" r="r" b="b"/>
            <a:pathLst>
              <a:path w="395605" h="227329">
                <a:moveTo>
                  <a:pt x="394804" y="0"/>
                </a:moveTo>
                <a:lnTo>
                  <a:pt x="0" y="226755"/>
                </a:lnTo>
                <a:lnTo>
                  <a:pt x="394987" y="226755"/>
                </a:lnTo>
                <a:lnTo>
                  <a:pt x="39480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797670" y="7649062"/>
            <a:ext cx="395605" cy="227329"/>
          </a:xfrm>
          <a:custGeom>
            <a:avLst/>
            <a:gdLst/>
            <a:ahLst/>
            <a:cxnLst/>
            <a:rect l="l" t="t" r="r" b="b"/>
            <a:pathLst>
              <a:path w="395605" h="227329">
                <a:moveTo>
                  <a:pt x="394804" y="0"/>
                </a:moveTo>
                <a:lnTo>
                  <a:pt x="0" y="226755"/>
                </a:lnTo>
                <a:lnTo>
                  <a:pt x="394987" y="226755"/>
                </a:lnTo>
                <a:lnTo>
                  <a:pt x="394804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192475" y="7649062"/>
            <a:ext cx="1689100" cy="801370"/>
          </a:xfrm>
          <a:custGeom>
            <a:avLst/>
            <a:gdLst/>
            <a:ahLst/>
            <a:cxnLst/>
            <a:rect l="l" t="t" r="r" b="b"/>
            <a:pathLst>
              <a:path w="1689100" h="801370">
                <a:moveTo>
                  <a:pt x="1688531" y="0"/>
                </a:moveTo>
                <a:lnTo>
                  <a:pt x="0" y="0"/>
                </a:lnTo>
                <a:lnTo>
                  <a:pt x="1303873" y="800825"/>
                </a:lnTo>
                <a:lnTo>
                  <a:pt x="1303538" y="227280"/>
                </a:lnTo>
                <a:lnTo>
                  <a:pt x="1688531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192475" y="7649062"/>
            <a:ext cx="1689100" cy="801370"/>
          </a:xfrm>
          <a:custGeom>
            <a:avLst/>
            <a:gdLst/>
            <a:ahLst/>
            <a:cxnLst/>
            <a:rect l="l" t="t" r="r" b="b"/>
            <a:pathLst>
              <a:path w="1689100" h="801370">
                <a:moveTo>
                  <a:pt x="0" y="0"/>
                </a:moveTo>
                <a:lnTo>
                  <a:pt x="1688531" y="0"/>
                </a:lnTo>
                <a:lnTo>
                  <a:pt x="1303538" y="227280"/>
                </a:lnTo>
                <a:lnTo>
                  <a:pt x="1303873" y="80082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496013" y="7649050"/>
            <a:ext cx="596900" cy="455930"/>
          </a:xfrm>
          <a:custGeom>
            <a:avLst/>
            <a:gdLst/>
            <a:ahLst/>
            <a:cxnLst/>
            <a:rect l="l" t="t" r="r" b="b"/>
            <a:pathLst>
              <a:path w="596900" h="455929">
                <a:moveTo>
                  <a:pt x="384992" y="0"/>
                </a:moveTo>
                <a:lnTo>
                  <a:pt x="0" y="227280"/>
                </a:lnTo>
                <a:lnTo>
                  <a:pt x="207538" y="455925"/>
                </a:lnTo>
                <a:lnTo>
                  <a:pt x="596706" y="226780"/>
                </a:lnTo>
                <a:lnTo>
                  <a:pt x="384992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496013" y="7649050"/>
            <a:ext cx="596900" cy="455930"/>
          </a:xfrm>
          <a:custGeom>
            <a:avLst/>
            <a:gdLst/>
            <a:ahLst/>
            <a:cxnLst/>
            <a:rect l="l" t="t" r="r" b="b"/>
            <a:pathLst>
              <a:path w="596900" h="455929">
                <a:moveTo>
                  <a:pt x="0" y="227280"/>
                </a:moveTo>
                <a:lnTo>
                  <a:pt x="384992" y="0"/>
                </a:lnTo>
                <a:lnTo>
                  <a:pt x="596706" y="226780"/>
                </a:lnTo>
                <a:lnTo>
                  <a:pt x="207538" y="455925"/>
                </a:lnTo>
                <a:lnTo>
                  <a:pt x="0" y="22728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851653" y="7217222"/>
            <a:ext cx="224790" cy="109220"/>
          </a:xfrm>
          <a:custGeom>
            <a:avLst/>
            <a:gdLst/>
            <a:ahLst/>
            <a:cxnLst/>
            <a:rect l="l" t="t" r="r" b="b"/>
            <a:pathLst>
              <a:path w="224789" h="109220">
                <a:moveTo>
                  <a:pt x="153256" y="0"/>
                </a:moveTo>
                <a:lnTo>
                  <a:pt x="147459" y="0"/>
                </a:lnTo>
                <a:lnTo>
                  <a:pt x="0" y="108905"/>
                </a:lnTo>
                <a:lnTo>
                  <a:pt x="217773" y="108905"/>
                </a:lnTo>
                <a:lnTo>
                  <a:pt x="223291" y="104668"/>
                </a:lnTo>
                <a:lnTo>
                  <a:pt x="13167" y="104668"/>
                </a:lnTo>
                <a:lnTo>
                  <a:pt x="153256" y="0"/>
                </a:lnTo>
                <a:close/>
              </a:path>
              <a:path w="224789" h="109220">
                <a:moveTo>
                  <a:pt x="224204" y="103967"/>
                </a:moveTo>
                <a:lnTo>
                  <a:pt x="13167" y="104668"/>
                </a:lnTo>
                <a:lnTo>
                  <a:pt x="223291" y="104668"/>
                </a:lnTo>
                <a:lnTo>
                  <a:pt x="224204" y="103967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851653" y="7217222"/>
            <a:ext cx="224790" cy="109220"/>
          </a:xfrm>
          <a:custGeom>
            <a:avLst/>
            <a:gdLst/>
            <a:ahLst/>
            <a:cxnLst/>
            <a:rect l="l" t="t" r="r" b="b"/>
            <a:pathLst>
              <a:path w="224789" h="109220">
                <a:moveTo>
                  <a:pt x="153256" y="0"/>
                </a:moveTo>
                <a:lnTo>
                  <a:pt x="13167" y="104668"/>
                </a:lnTo>
                <a:lnTo>
                  <a:pt x="224204" y="103967"/>
                </a:lnTo>
                <a:lnTo>
                  <a:pt x="217773" y="108905"/>
                </a:lnTo>
                <a:lnTo>
                  <a:pt x="0" y="108905"/>
                </a:lnTo>
                <a:lnTo>
                  <a:pt x="147459" y="0"/>
                </a:lnTo>
                <a:lnTo>
                  <a:pt x="153256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004910" y="7217222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0"/>
                </a:moveTo>
                <a:lnTo>
                  <a:pt x="0" y="104180"/>
                </a:lnTo>
              </a:path>
            </a:pathLst>
          </a:custGeom>
          <a:ln w="3175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004910" y="7217222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104180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851641" y="7326117"/>
            <a:ext cx="217804" cy="520065"/>
          </a:xfrm>
          <a:custGeom>
            <a:avLst/>
            <a:gdLst/>
            <a:ahLst/>
            <a:cxnLst/>
            <a:rect l="l" t="t" r="r" b="b"/>
            <a:pathLst>
              <a:path w="217805" h="520065">
                <a:moveTo>
                  <a:pt x="0" y="519635"/>
                </a:moveTo>
                <a:lnTo>
                  <a:pt x="217789" y="519635"/>
                </a:lnTo>
                <a:lnTo>
                  <a:pt x="217789" y="0"/>
                </a:lnTo>
                <a:lnTo>
                  <a:pt x="0" y="0"/>
                </a:lnTo>
                <a:lnTo>
                  <a:pt x="0" y="519635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851641" y="7326127"/>
            <a:ext cx="217804" cy="520065"/>
          </a:xfrm>
          <a:custGeom>
            <a:avLst/>
            <a:gdLst/>
            <a:ahLst/>
            <a:cxnLst/>
            <a:rect l="l" t="t" r="r" b="b"/>
            <a:pathLst>
              <a:path w="217805" h="520065">
                <a:moveTo>
                  <a:pt x="0" y="0"/>
                </a:moveTo>
                <a:lnTo>
                  <a:pt x="0" y="519626"/>
                </a:lnTo>
                <a:lnTo>
                  <a:pt x="217785" y="519626"/>
                </a:lnTo>
                <a:lnTo>
                  <a:pt x="217785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072643" y="7321189"/>
            <a:ext cx="0" cy="525145"/>
          </a:xfrm>
          <a:custGeom>
            <a:avLst/>
            <a:gdLst/>
            <a:ahLst/>
            <a:cxnLst/>
            <a:rect l="l" t="t" r="r" b="b"/>
            <a:pathLst>
              <a:path h="525145">
                <a:moveTo>
                  <a:pt x="0" y="0"/>
                </a:moveTo>
                <a:lnTo>
                  <a:pt x="0" y="524563"/>
                </a:lnTo>
              </a:path>
            </a:pathLst>
          </a:custGeom>
          <a:ln w="7701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069427" y="7321189"/>
            <a:ext cx="6985" cy="525145"/>
          </a:xfrm>
          <a:custGeom>
            <a:avLst/>
            <a:gdLst/>
            <a:ahLst/>
            <a:cxnLst/>
            <a:rect l="l" t="t" r="r" b="b"/>
            <a:pathLst>
              <a:path w="6985" h="525145">
                <a:moveTo>
                  <a:pt x="6431" y="0"/>
                </a:moveTo>
                <a:lnTo>
                  <a:pt x="6431" y="517004"/>
                </a:lnTo>
                <a:lnTo>
                  <a:pt x="0" y="52456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254227" y="6923365"/>
            <a:ext cx="299085" cy="61594"/>
          </a:xfrm>
          <a:custGeom>
            <a:avLst/>
            <a:gdLst/>
            <a:ahLst/>
            <a:cxnLst/>
            <a:rect l="l" t="t" r="r" b="b"/>
            <a:pathLst>
              <a:path w="299085" h="61595">
                <a:moveTo>
                  <a:pt x="298703" y="0"/>
                </a:moveTo>
                <a:lnTo>
                  <a:pt x="81229" y="0"/>
                </a:lnTo>
                <a:lnTo>
                  <a:pt x="0" y="60319"/>
                </a:lnTo>
                <a:lnTo>
                  <a:pt x="6370" y="61325"/>
                </a:lnTo>
                <a:lnTo>
                  <a:pt x="81869" y="4267"/>
                </a:lnTo>
                <a:lnTo>
                  <a:pt x="292966" y="4267"/>
                </a:lnTo>
                <a:lnTo>
                  <a:pt x="298703" y="0"/>
                </a:lnTo>
                <a:close/>
              </a:path>
              <a:path w="299085" h="61595">
                <a:moveTo>
                  <a:pt x="292966" y="4267"/>
                </a:moveTo>
                <a:lnTo>
                  <a:pt x="81869" y="4267"/>
                </a:lnTo>
                <a:lnTo>
                  <a:pt x="292638" y="4511"/>
                </a:lnTo>
                <a:lnTo>
                  <a:pt x="292966" y="4267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254227" y="6923365"/>
            <a:ext cx="299085" cy="61594"/>
          </a:xfrm>
          <a:custGeom>
            <a:avLst/>
            <a:gdLst/>
            <a:ahLst/>
            <a:cxnLst/>
            <a:rect l="l" t="t" r="r" b="b"/>
            <a:pathLst>
              <a:path w="299085" h="61595">
                <a:moveTo>
                  <a:pt x="81229" y="0"/>
                </a:moveTo>
                <a:lnTo>
                  <a:pt x="0" y="60319"/>
                </a:lnTo>
                <a:lnTo>
                  <a:pt x="6370" y="61325"/>
                </a:lnTo>
                <a:lnTo>
                  <a:pt x="81869" y="4267"/>
                </a:lnTo>
                <a:lnTo>
                  <a:pt x="292638" y="4511"/>
                </a:lnTo>
                <a:lnTo>
                  <a:pt x="298703" y="0"/>
                </a:lnTo>
                <a:lnTo>
                  <a:pt x="81229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257095" y="6983684"/>
            <a:ext cx="0" cy="516255"/>
          </a:xfrm>
          <a:custGeom>
            <a:avLst/>
            <a:gdLst/>
            <a:ahLst/>
            <a:cxnLst/>
            <a:rect l="l" t="t" r="r" b="b"/>
            <a:pathLst>
              <a:path h="516254">
                <a:moveTo>
                  <a:pt x="0" y="0"/>
                </a:moveTo>
                <a:lnTo>
                  <a:pt x="0" y="516163"/>
                </a:lnTo>
              </a:path>
            </a:pathLst>
          </a:custGeom>
          <a:ln w="7005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254227" y="6983684"/>
            <a:ext cx="0" cy="513080"/>
          </a:xfrm>
          <a:custGeom>
            <a:avLst/>
            <a:gdLst/>
            <a:ahLst/>
            <a:cxnLst/>
            <a:rect l="l" t="t" r="r" b="b"/>
            <a:pathLst>
              <a:path h="513079">
                <a:moveTo>
                  <a:pt x="0" y="0"/>
                </a:moveTo>
                <a:lnTo>
                  <a:pt x="0" y="512978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260597" y="6929704"/>
            <a:ext cx="75565" cy="567055"/>
          </a:xfrm>
          <a:custGeom>
            <a:avLst/>
            <a:gdLst/>
            <a:ahLst/>
            <a:cxnLst/>
            <a:rect l="l" t="t" r="r" b="b"/>
            <a:pathLst>
              <a:path w="75564" h="567054">
                <a:moveTo>
                  <a:pt x="75468" y="0"/>
                </a:moveTo>
                <a:lnTo>
                  <a:pt x="0" y="56174"/>
                </a:lnTo>
                <a:lnTo>
                  <a:pt x="0" y="566958"/>
                </a:lnTo>
                <a:lnTo>
                  <a:pt x="75468" y="511545"/>
                </a:lnTo>
                <a:lnTo>
                  <a:pt x="75468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260597" y="6929704"/>
            <a:ext cx="75565" cy="567055"/>
          </a:xfrm>
          <a:custGeom>
            <a:avLst/>
            <a:gdLst/>
            <a:ahLst/>
            <a:cxnLst/>
            <a:rect l="l" t="t" r="r" b="b"/>
            <a:pathLst>
              <a:path w="75564" h="567054">
                <a:moveTo>
                  <a:pt x="0" y="56174"/>
                </a:moveTo>
                <a:lnTo>
                  <a:pt x="0" y="566958"/>
                </a:lnTo>
                <a:lnTo>
                  <a:pt x="75468" y="511545"/>
                </a:lnTo>
                <a:lnTo>
                  <a:pt x="75468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336096" y="6927540"/>
            <a:ext cx="210820" cy="513715"/>
          </a:xfrm>
          <a:custGeom>
            <a:avLst/>
            <a:gdLst/>
            <a:ahLst/>
            <a:cxnLst/>
            <a:rect l="l" t="t" r="r" b="b"/>
            <a:pathLst>
              <a:path w="210820" h="513715">
                <a:moveTo>
                  <a:pt x="792" y="0"/>
                </a:moveTo>
                <a:lnTo>
                  <a:pt x="0" y="512216"/>
                </a:lnTo>
                <a:lnTo>
                  <a:pt x="210769" y="513344"/>
                </a:lnTo>
                <a:lnTo>
                  <a:pt x="210769" y="335"/>
                </a:lnTo>
                <a:lnTo>
                  <a:pt x="792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336096" y="6927540"/>
            <a:ext cx="210820" cy="513715"/>
          </a:xfrm>
          <a:custGeom>
            <a:avLst/>
            <a:gdLst/>
            <a:ahLst/>
            <a:cxnLst/>
            <a:rect l="l" t="t" r="r" b="b"/>
            <a:pathLst>
              <a:path w="210820" h="513715">
                <a:moveTo>
                  <a:pt x="0" y="512216"/>
                </a:moveTo>
                <a:lnTo>
                  <a:pt x="210769" y="513344"/>
                </a:lnTo>
                <a:lnTo>
                  <a:pt x="210769" y="335"/>
                </a:lnTo>
                <a:lnTo>
                  <a:pt x="792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552581" y="6923365"/>
            <a:ext cx="0" cy="517525"/>
          </a:xfrm>
          <a:custGeom>
            <a:avLst/>
            <a:gdLst/>
            <a:ahLst/>
            <a:cxnLst/>
            <a:rect l="l" t="t" r="r" b="b"/>
            <a:pathLst>
              <a:path h="517525">
                <a:moveTo>
                  <a:pt x="0" y="0"/>
                </a:moveTo>
                <a:lnTo>
                  <a:pt x="0" y="517519"/>
                </a:lnTo>
              </a:path>
            </a:pathLst>
          </a:custGeom>
          <a:ln w="10505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547963" y="6923365"/>
            <a:ext cx="9525" cy="517525"/>
          </a:xfrm>
          <a:custGeom>
            <a:avLst/>
            <a:gdLst/>
            <a:ahLst/>
            <a:cxnLst/>
            <a:rect l="l" t="t" r="r" b="b"/>
            <a:pathLst>
              <a:path w="9525" h="517525">
                <a:moveTo>
                  <a:pt x="0" y="517519"/>
                </a:moveTo>
                <a:lnTo>
                  <a:pt x="5455" y="515172"/>
                </a:lnTo>
                <a:lnTo>
                  <a:pt x="9235" y="0"/>
                </a:lnTo>
                <a:lnTo>
                  <a:pt x="0" y="515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254227" y="7496662"/>
            <a:ext cx="6985" cy="0"/>
          </a:xfrm>
          <a:custGeom>
            <a:avLst/>
            <a:gdLst/>
            <a:ahLst/>
            <a:cxnLst/>
            <a:rect l="l" t="t" r="r" b="b"/>
            <a:pathLst>
              <a:path w="6985">
                <a:moveTo>
                  <a:pt x="0" y="0"/>
                </a:moveTo>
                <a:lnTo>
                  <a:pt x="637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257781" y="7217222"/>
            <a:ext cx="365760" cy="109220"/>
          </a:xfrm>
          <a:custGeom>
            <a:avLst/>
            <a:gdLst/>
            <a:ahLst/>
            <a:cxnLst/>
            <a:rect l="l" t="t" r="r" b="b"/>
            <a:pathLst>
              <a:path w="365760" h="109220">
                <a:moveTo>
                  <a:pt x="365699" y="0"/>
                </a:moveTo>
                <a:lnTo>
                  <a:pt x="358780" y="0"/>
                </a:lnTo>
                <a:lnTo>
                  <a:pt x="218633" y="104211"/>
                </a:lnTo>
                <a:lnTo>
                  <a:pt x="6309" y="104211"/>
                </a:lnTo>
                <a:lnTo>
                  <a:pt x="0" y="108874"/>
                </a:lnTo>
                <a:lnTo>
                  <a:pt x="219273" y="108874"/>
                </a:lnTo>
                <a:lnTo>
                  <a:pt x="225544" y="104211"/>
                </a:lnTo>
                <a:lnTo>
                  <a:pt x="218633" y="104211"/>
                </a:lnTo>
                <a:lnTo>
                  <a:pt x="227881" y="102473"/>
                </a:lnTo>
                <a:lnTo>
                  <a:pt x="365699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257781" y="7217222"/>
            <a:ext cx="365760" cy="109220"/>
          </a:xfrm>
          <a:custGeom>
            <a:avLst/>
            <a:gdLst/>
            <a:ahLst/>
            <a:cxnLst/>
            <a:rect l="l" t="t" r="r" b="b"/>
            <a:pathLst>
              <a:path w="365760" h="109220">
                <a:moveTo>
                  <a:pt x="6309" y="104211"/>
                </a:moveTo>
                <a:lnTo>
                  <a:pt x="0" y="108874"/>
                </a:lnTo>
                <a:lnTo>
                  <a:pt x="219273" y="108874"/>
                </a:lnTo>
                <a:lnTo>
                  <a:pt x="365699" y="0"/>
                </a:lnTo>
                <a:lnTo>
                  <a:pt x="358780" y="0"/>
                </a:lnTo>
                <a:lnTo>
                  <a:pt x="218633" y="104211"/>
                </a:lnTo>
                <a:lnTo>
                  <a:pt x="5516" y="10247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257781" y="7217222"/>
            <a:ext cx="365760" cy="628650"/>
          </a:xfrm>
          <a:custGeom>
            <a:avLst/>
            <a:gdLst/>
            <a:ahLst/>
            <a:cxnLst/>
            <a:rect l="l" t="t" r="r" b="b"/>
            <a:pathLst>
              <a:path w="365760" h="628650">
                <a:moveTo>
                  <a:pt x="219273" y="108874"/>
                </a:moveTo>
                <a:lnTo>
                  <a:pt x="0" y="108874"/>
                </a:lnTo>
                <a:lnTo>
                  <a:pt x="0" y="628518"/>
                </a:lnTo>
                <a:lnTo>
                  <a:pt x="219943" y="628518"/>
                </a:lnTo>
                <a:lnTo>
                  <a:pt x="219273" y="108874"/>
                </a:lnTo>
                <a:close/>
              </a:path>
              <a:path w="365760" h="628650">
                <a:moveTo>
                  <a:pt x="365729" y="0"/>
                </a:moveTo>
                <a:lnTo>
                  <a:pt x="219273" y="108874"/>
                </a:lnTo>
                <a:lnTo>
                  <a:pt x="219943" y="628518"/>
                </a:lnTo>
                <a:lnTo>
                  <a:pt x="365729" y="487823"/>
                </a:lnTo>
                <a:lnTo>
                  <a:pt x="365729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257781" y="7217222"/>
            <a:ext cx="365760" cy="628650"/>
          </a:xfrm>
          <a:custGeom>
            <a:avLst/>
            <a:gdLst/>
            <a:ahLst/>
            <a:cxnLst/>
            <a:rect l="l" t="t" r="r" b="b"/>
            <a:pathLst>
              <a:path w="365760" h="628650">
                <a:moveTo>
                  <a:pt x="219943" y="628518"/>
                </a:moveTo>
                <a:lnTo>
                  <a:pt x="219273" y="108874"/>
                </a:lnTo>
                <a:lnTo>
                  <a:pt x="365729" y="0"/>
                </a:lnTo>
                <a:lnTo>
                  <a:pt x="365729" y="487823"/>
                </a:lnTo>
                <a:lnTo>
                  <a:pt x="219943" y="628518"/>
                </a:lnTo>
                <a:lnTo>
                  <a:pt x="0" y="628518"/>
                </a:lnTo>
                <a:lnTo>
                  <a:pt x="0" y="108874"/>
                </a:lnTo>
                <a:lnTo>
                  <a:pt x="219273" y="108874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701509" y="6900809"/>
            <a:ext cx="228600" cy="518795"/>
          </a:xfrm>
          <a:custGeom>
            <a:avLst/>
            <a:gdLst/>
            <a:ahLst/>
            <a:cxnLst/>
            <a:rect l="l" t="t" r="r" b="b"/>
            <a:pathLst>
              <a:path w="228600" h="518795">
                <a:moveTo>
                  <a:pt x="138287" y="460278"/>
                </a:moveTo>
                <a:lnTo>
                  <a:pt x="138409" y="518220"/>
                </a:lnTo>
                <a:lnTo>
                  <a:pt x="138287" y="460278"/>
                </a:lnTo>
                <a:close/>
              </a:path>
              <a:path w="228600" h="518795">
                <a:moveTo>
                  <a:pt x="227950" y="61020"/>
                </a:moveTo>
                <a:lnTo>
                  <a:pt x="144170" y="61020"/>
                </a:lnTo>
                <a:lnTo>
                  <a:pt x="144170" y="518220"/>
                </a:lnTo>
                <a:lnTo>
                  <a:pt x="225308" y="458815"/>
                </a:lnTo>
                <a:lnTo>
                  <a:pt x="227950" y="61020"/>
                </a:lnTo>
                <a:close/>
              </a:path>
              <a:path w="228600" h="518795">
                <a:moveTo>
                  <a:pt x="228356" y="0"/>
                </a:moveTo>
                <a:lnTo>
                  <a:pt x="0" y="6736"/>
                </a:lnTo>
                <a:lnTo>
                  <a:pt x="0" y="460278"/>
                </a:lnTo>
                <a:lnTo>
                  <a:pt x="138262" y="460278"/>
                </a:lnTo>
                <a:lnTo>
                  <a:pt x="137251" y="61020"/>
                </a:lnTo>
                <a:lnTo>
                  <a:pt x="227950" y="61020"/>
                </a:lnTo>
                <a:lnTo>
                  <a:pt x="228356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701509" y="6900809"/>
            <a:ext cx="228600" cy="518795"/>
          </a:xfrm>
          <a:custGeom>
            <a:avLst/>
            <a:gdLst/>
            <a:ahLst/>
            <a:cxnLst/>
            <a:rect l="l" t="t" r="r" b="b"/>
            <a:pathLst>
              <a:path w="228600" h="518795">
                <a:moveTo>
                  <a:pt x="0" y="6736"/>
                </a:moveTo>
                <a:lnTo>
                  <a:pt x="0" y="460278"/>
                </a:lnTo>
                <a:lnTo>
                  <a:pt x="138287" y="460278"/>
                </a:lnTo>
                <a:lnTo>
                  <a:pt x="138409" y="518220"/>
                </a:lnTo>
                <a:lnTo>
                  <a:pt x="137251" y="61020"/>
                </a:lnTo>
                <a:lnTo>
                  <a:pt x="144170" y="61020"/>
                </a:lnTo>
                <a:lnTo>
                  <a:pt x="144170" y="518220"/>
                </a:lnTo>
                <a:lnTo>
                  <a:pt x="225308" y="458815"/>
                </a:lnTo>
                <a:lnTo>
                  <a:pt x="228356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839918" y="74190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60" y="0"/>
                </a:lnTo>
              </a:path>
            </a:pathLst>
          </a:custGeom>
          <a:ln w="3175">
            <a:solidFill>
              <a:srgbClr val="D7C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839918" y="74190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869179" y="7220544"/>
            <a:ext cx="133985" cy="100965"/>
          </a:xfrm>
          <a:custGeom>
            <a:avLst/>
            <a:gdLst/>
            <a:ahLst/>
            <a:cxnLst/>
            <a:rect l="l" t="t" r="r" b="b"/>
            <a:pathLst>
              <a:path w="133985" h="100965">
                <a:moveTo>
                  <a:pt x="133910" y="0"/>
                </a:moveTo>
                <a:lnTo>
                  <a:pt x="1786" y="96773"/>
                </a:lnTo>
                <a:lnTo>
                  <a:pt x="0" y="100644"/>
                </a:lnTo>
                <a:lnTo>
                  <a:pt x="133910" y="98115"/>
                </a:lnTo>
                <a:lnTo>
                  <a:pt x="133910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869179" y="7220544"/>
            <a:ext cx="133985" cy="100965"/>
          </a:xfrm>
          <a:custGeom>
            <a:avLst/>
            <a:gdLst/>
            <a:ahLst/>
            <a:cxnLst/>
            <a:rect l="l" t="t" r="r" b="b"/>
            <a:pathLst>
              <a:path w="133985" h="100965">
                <a:moveTo>
                  <a:pt x="133910" y="0"/>
                </a:moveTo>
                <a:lnTo>
                  <a:pt x="1786" y="96773"/>
                </a:lnTo>
                <a:lnTo>
                  <a:pt x="0" y="100644"/>
                </a:lnTo>
                <a:lnTo>
                  <a:pt x="133910" y="98115"/>
                </a:lnTo>
                <a:lnTo>
                  <a:pt x="13391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619743" y="7875830"/>
            <a:ext cx="1877060" cy="285115"/>
          </a:xfrm>
          <a:custGeom>
            <a:avLst/>
            <a:gdLst/>
            <a:ahLst/>
            <a:cxnLst/>
            <a:rect l="l" t="t" r="r" b="b"/>
            <a:pathLst>
              <a:path w="1877060" h="285115">
                <a:moveTo>
                  <a:pt x="1876635" y="0"/>
                </a:moveTo>
                <a:lnTo>
                  <a:pt x="177926" y="0"/>
                </a:lnTo>
                <a:lnTo>
                  <a:pt x="0" y="284951"/>
                </a:lnTo>
                <a:lnTo>
                  <a:pt x="1652576" y="284951"/>
                </a:lnTo>
                <a:lnTo>
                  <a:pt x="187663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619743" y="7875830"/>
            <a:ext cx="1877060" cy="285115"/>
          </a:xfrm>
          <a:custGeom>
            <a:avLst/>
            <a:gdLst/>
            <a:ahLst/>
            <a:cxnLst/>
            <a:rect l="l" t="t" r="r" b="b"/>
            <a:pathLst>
              <a:path w="1877060" h="285115">
                <a:moveTo>
                  <a:pt x="1652576" y="284951"/>
                </a:moveTo>
                <a:lnTo>
                  <a:pt x="0" y="284951"/>
                </a:lnTo>
                <a:lnTo>
                  <a:pt x="177926" y="0"/>
                </a:lnTo>
                <a:lnTo>
                  <a:pt x="1876635" y="0"/>
                </a:lnTo>
                <a:lnTo>
                  <a:pt x="1652576" y="284951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701509" y="6900809"/>
            <a:ext cx="225425" cy="61594"/>
          </a:xfrm>
          <a:custGeom>
            <a:avLst/>
            <a:gdLst/>
            <a:ahLst/>
            <a:cxnLst/>
            <a:rect l="l" t="t" r="r" b="b"/>
            <a:pathLst>
              <a:path w="225425" h="61595">
                <a:moveTo>
                  <a:pt x="7010" y="0"/>
                </a:moveTo>
                <a:lnTo>
                  <a:pt x="0" y="5181"/>
                </a:lnTo>
                <a:lnTo>
                  <a:pt x="212323" y="5181"/>
                </a:lnTo>
                <a:lnTo>
                  <a:pt x="137251" y="61020"/>
                </a:lnTo>
                <a:lnTo>
                  <a:pt x="144170" y="61020"/>
                </a:lnTo>
                <a:lnTo>
                  <a:pt x="225308" y="670"/>
                </a:lnTo>
                <a:lnTo>
                  <a:pt x="7010" y="0"/>
                </a:lnTo>
                <a:close/>
              </a:path>
            </a:pathLst>
          </a:custGeom>
          <a:solidFill>
            <a:srgbClr val="D7C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701509" y="6900809"/>
            <a:ext cx="225425" cy="61594"/>
          </a:xfrm>
          <a:custGeom>
            <a:avLst/>
            <a:gdLst/>
            <a:ahLst/>
            <a:cxnLst/>
            <a:rect l="l" t="t" r="r" b="b"/>
            <a:pathLst>
              <a:path w="225425" h="61595">
                <a:moveTo>
                  <a:pt x="0" y="5181"/>
                </a:moveTo>
                <a:lnTo>
                  <a:pt x="7010" y="0"/>
                </a:lnTo>
                <a:lnTo>
                  <a:pt x="225308" y="670"/>
                </a:lnTo>
                <a:lnTo>
                  <a:pt x="144170" y="61020"/>
                </a:lnTo>
                <a:lnTo>
                  <a:pt x="137251" y="61020"/>
                </a:lnTo>
                <a:lnTo>
                  <a:pt x="212323" y="5181"/>
                </a:lnTo>
                <a:lnTo>
                  <a:pt x="0" y="5181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17</a:t>
            </a:fld>
            <a:endParaRPr spc="5" dirty="0"/>
          </a:p>
        </p:txBody>
      </p:sp>
      <p:pic>
        <p:nvPicPr>
          <p:cNvPr id="128" name="127 Imagen" descr="09 R Metalica.png"/>
          <p:cNvPicPr>
            <a:picLocks noChangeAspect="1"/>
          </p:cNvPicPr>
          <p:nvPr/>
        </p:nvPicPr>
        <p:blipFill rotWithShape="1">
          <a:blip r:embed="rId1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71047" y="517147"/>
            <a:ext cx="1529080" cy="216535"/>
          </a:xfrm>
          <a:custGeom>
            <a:avLst/>
            <a:gdLst/>
            <a:ahLst/>
            <a:cxnLst/>
            <a:rect l="l" t="t" r="r" b="b"/>
            <a:pathLst>
              <a:path w="1529079" h="216534">
                <a:moveTo>
                  <a:pt x="0" y="216003"/>
                </a:moveTo>
                <a:lnTo>
                  <a:pt x="1528965" y="216003"/>
                </a:lnTo>
                <a:lnTo>
                  <a:pt x="1528965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3853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7788" y="530191"/>
            <a:ext cx="6835775" cy="62188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Chair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4650" indent="-36258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265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 marL="374650" marR="692150">
              <a:lnSpc>
                <a:spcPts val="4200"/>
              </a:lnSpc>
              <a:spcBef>
                <a:spcPts val="48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Container)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knockdown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chair.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style,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pleas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refer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page15--16.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7"/>
              </a:spcBef>
            </a:pPr>
            <a:endParaRPr sz="175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 marL="374650" marR="996950">
              <a:lnSpc>
                <a:spcPts val="4200"/>
              </a:lnSpc>
              <a:spcBef>
                <a:spcPts val="48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“L”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Corner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four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angle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cushion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betwee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laye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abrasion.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Bag: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“Tool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Kit”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accessorie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knockdown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chair.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904875" marR="3974465" indent="-530225">
              <a:lnSpc>
                <a:spcPct val="125000"/>
              </a:lnSpc>
              <a:spcBef>
                <a:spcPts val="98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baseline="27777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30kg/m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500" baseline="27777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997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9984" y="1031437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8449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03347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288"/>
                </a:lnTo>
                <a:lnTo>
                  <a:pt x="91498" y="69021"/>
                </a:lnTo>
                <a:lnTo>
                  <a:pt x="78472" y="131681"/>
                </a:lnTo>
                <a:lnTo>
                  <a:pt x="74620" y="150313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50" y="159867"/>
                </a:lnTo>
                <a:lnTo>
                  <a:pt x="55017" y="242541"/>
                </a:lnTo>
                <a:lnTo>
                  <a:pt x="44839" y="289289"/>
                </a:lnTo>
                <a:lnTo>
                  <a:pt x="33856" y="334218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09" y="301374"/>
                </a:lnTo>
                <a:lnTo>
                  <a:pt x="76189" y="260744"/>
                </a:lnTo>
                <a:lnTo>
                  <a:pt x="78048" y="251883"/>
                </a:lnTo>
                <a:lnTo>
                  <a:pt x="91535" y="188682"/>
                </a:lnTo>
                <a:lnTo>
                  <a:pt x="150196" y="159197"/>
                </a:lnTo>
                <a:lnTo>
                  <a:pt x="152351" y="152339"/>
                </a:lnTo>
                <a:lnTo>
                  <a:pt x="100404" y="152339"/>
                </a:lnTo>
                <a:lnTo>
                  <a:pt x="107958" y="114174"/>
                </a:lnTo>
                <a:lnTo>
                  <a:pt x="110235" y="102723"/>
                </a:lnTo>
                <a:lnTo>
                  <a:pt x="112000" y="93920"/>
                </a:lnTo>
                <a:lnTo>
                  <a:pt x="113618" y="85934"/>
                </a:lnTo>
                <a:lnTo>
                  <a:pt x="115455" y="76937"/>
                </a:lnTo>
                <a:lnTo>
                  <a:pt x="119213" y="58381"/>
                </a:lnTo>
                <a:lnTo>
                  <a:pt x="139231" y="12569"/>
                </a:lnTo>
                <a:lnTo>
                  <a:pt x="157602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02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8258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59984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18</a:t>
            </a:fld>
            <a:endParaRPr spc="5" dirty="0"/>
          </a:p>
        </p:txBody>
      </p:sp>
      <p:pic>
        <p:nvPicPr>
          <p:cNvPr id="27" name="26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03952" y="1914129"/>
            <a:ext cx="739140" cy="1060450"/>
          </a:xfrm>
          <a:custGeom>
            <a:avLst/>
            <a:gdLst/>
            <a:ahLst/>
            <a:cxnLst/>
            <a:rect l="l" t="t" r="r" b="b"/>
            <a:pathLst>
              <a:path w="739139" h="1060450">
                <a:moveTo>
                  <a:pt x="586989" y="0"/>
                </a:moveTo>
                <a:lnTo>
                  <a:pt x="363678" y="128930"/>
                </a:lnTo>
                <a:lnTo>
                  <a:pt x="363678" y="313121"/>
                </a:lnTo>
                <a:lnTo>
                  <a:pt x="76559" y="478901"/>
                </a:lnTo>
                <a:lnTo>
                  <a:pt x="76559" y="552571"/>
                </a:lnTo>
                <a:lnTo>
                  <a:pt x="0" y="596767"/>
                </a:lnTo>
                <a:lnTo>
                  <a:pt x="0" y="972494"/>
                </a:lnTo>
                <a:lnTo>
                  <a:pt x="151793" y="1060155"/>
                </a:lnTo>
                <a:lnTo>
                  <a:pt x="738783" y="721248"/>
                </a:lnTo>
                <a:lnTo>
                  <a:pt x="738783" y="87660"/>
                </a:lnTo>
                <a:lnTo>
                  <a:pt x="586989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34389" y="1919920"/>
            <a:ext cx="1480185" cy="961390"/>
          </a:xfrm>
          <a:custGeom>
            <a:avLst/>
            <a:gdLst/>
            <a:ahLst/>
            <a:cxnLst/>
            <a:rect l="l" t="t" r="r" b="b"/>
            <a:pathLst>
              <a:path w="1480185" h="961389">
                <a:moveTo>
                  <a:pt x="184464" y="0"/>
                </a:moveTo>
                <a:lnTo>
                  <a:pt x="0" y="106497"/>
                </a:lnTo>
                <a:lnTo>
                  <a:pt x="1479682" y="960821"/>
                </a:lnTo>
                <a:lnTo>
                  <a:pt x="1479682" y="747796"/>
                </a:lnTo>
                <a:lnTo>
                  <a:pt x="18446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54286" y="3271098"/>
            <a:ext cx="739140" cy="1060450"/>
          </a:xfrm>
          <a:custGeom>
            <a:avLst/>
            <a:gdLst/>
            <a:ahLst/>
            <a:cxnLst/>
            <a:rect l="l" t="t" r="r" b="b"/>
            <a:pathLst>
              <a:path w="739139" h="1060450">
                <a:moveTo>
                  <a:pt x="76535" y="552571"/>
                </a:moveTo>
                <a:lnTo>
                  <a:pt x="0" y="596767"/>
                </a:lnTo>
                <a:lnTo>
                  <a:pt x="0" y="972494"/>
                </a:lnTo>
                <a:lnTo>
                  <a:pt x="151759" y="1060155"/>
                </a:lnTo>
                <a:lnTo>
                  <a:pt x="738774" y="721248"/>
                </a:lnTo>
                <a:lnTo>
                  <a:pt x="738774" y="640201"/>
                </a:lnTo>
                <a:lnTo>
                  <a:pt x="228356" y="640201"/>
                </a:lnTo>
                <a:lnTo>
                  <a:pt x="76535" y="552571"/>
                </a:lnTo>
                <a:close/>
              </a:path>
              <a:path w="739139" h="1060450">
                <a:moveTo>
                  <a:pt x="363626" y="313121"/>
                </a:moveTo>
                <a:lnTo>
                  <a:pt x="76535" y="478871"/>
                </a:lnTo>
                <a:lnTo>
                  <a:pt x="228356" y="566531"/>
                </a:lnTo>
                <a:lnTo>
                  <a:pt x="228356" y="640201"/>
                </a:lnTo>
                <a:lnTo>
                  <a:pt x="738774" y="640201"/>
                </a:lnTo>
                <a:lnTo>
                  <a:pt x="738774" y="400751"/>
                </a:lnTo>
                <a:lnTo>
                  <a:pt x="515477" y="400751"/>
                </a:lnTo>
                <a:lnTo>
                  <a:pt x="363626" y="313121"/>
                </a:lnTo>
                <a:close/>
              </a:path>
              <a:path w="739139" h="1060450">
                <a:moveTo>
                  <a:pt x="586953" y="0"/>
                </a:moveTo>
                <a:lnTo>
                  <a:pt x="363626" y="128930"/>
                </a:lnTo>
                <a:lnTo>
                  <a:pt x="515477" y="216560"/>
                </a:lnTo>
                <a:lnTo>
                  <a:pt x="515477" y="400751"/>
                </a:lnTo>
                <a:lnTo>
                  <a:pt x="738774" y="400751"/>
                </a:lnTo>
                <a:lnTo>
                  <a:pt x="738774" y="87629"/>
                </a:lnTo>
                <a:lnTo>
                  <a:pt x="58695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88253" y="3640942"/>
            <a:ext cx="1920875" cy="1293495"/>
          </a:xfrm>
          <a:custGeom>
            <a:avLst/>
            <a:gdLst/>
            <a:ahLst/>
            <a:cxnLst/>
            <a:rect l="l" t="t" r="r" b="b"/>
            <a:pathLst>
              <a:path w="1920875" h="1293495">
                <a:moveTo>
                  <a:pt x="606146" y="0"/>
                </a:moveTo>
                <a:lnTo>
                  <a:pt x="0" y="349940"/>
                </a:lnTo>
                <a:lnTo>
                  <a:pt x="0" y="534131"/>
                </a:lnTo>
                <a:lnTo>
                  <a:pt x="1314349" y="1292961"/>
                </a:lnTo>
                <a:lnTo>
                  <a:pt x="1920505" y="943020"/>
                </a:lnTo>
                <a:lnTo>
                  <a:pt x="1920505" y="758830"/>
                </a:lnTo>
                <a:lnTo>
                  <a:pt x="60614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98211" y="8183831"/>
            <a:ext cx="547370" cy="358775"/>
          </a:xfrm>
          <a:custGeom>
            <a:avLst/>
            <a:gdLst/>
            <a:ahLst/>
            <a:cxnLst/>
            <a:rect l="l" t="t" r="r" b="b"/>
            <a:pathLst>
              <a:path w="547369" h="358775">
                <a:moveTo>
                  <a:pt x="547070" y="0"/>
                </a:moveTo>
                <a:lnTo>
                  <a:pt x="0" y="315848"/>
                </a:lnTo>
                <a:lnTo>
                  <a:pt x="73462" y="358258"/>
                </a:lnTo>
                <a:lnTo>
                  <a:pt x="546820" y="84962"/>
                </a:lnTo>
                <a:lnTo>
                  <a:pt x="54707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19281" y="524402"/>
            <a:ext cx="1183640" cy="216535"/>
          </a:xfrm>
          <a:custGeom>
            <a:avLst/>
            <a:gdLst/>
            <a:ahLst/>
            <a:cxnLst/>
            <a:rect l="l" t="t" r="r" b="b"/>
            <a:pathLst>
              <a:path w="1183640" h="216534">
                <a:moveTo>
                  <a:pt x="0" y="216003"/>
                </a:moveTo>
                <a:lnTo>
                  <a:pt x="1183206" y="216003"/>
                </a:lnTo>
                <a:lnTo>
                  <a:pt x="1183206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FFC6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08758" y="4583963"/>
            <a:ext cx="727710" cy="0"/>
          </a:xfrm>
          <a:custGeom>
            <a:avLst/>
            <a:gdLst/>
            <a:ahLst/>
            <a:cxnLst/>
            <a:rect l="l" t="t" r="r" b="b"/>
            <a:pathLst>
              <a:path w="727710">
                <a:moveTo>
                  <a:pt x="0" y="0"/>
                </a:moveTo>
                <a:lnTo>
                  <a:pt x="727161" y="0"/>
                </a:lnTo>
              </a:path>
            </a:pathLst>
          </a:custGeom>
          <a:ln w="1377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93060" y="3998412"/>
            <a:ext cx="232410" cy="0"/>
          </a:xfrm>
          <a:custGeom>
            <a:avLst/>
            <a:gdLst/>
            <a:ahLst/>
            <a:cxnLst/>
            <a:rect l="l" t="t" r="r" b="b"/>
            <a:pathLst>
              <a:path w="232410">
                <a:moveTo>
                  <a:pt x="0" y="0"/>
                </a:moveTo>
                <a:lnTo>
                  <a:pt x="232288" y="0"/>
                </a:lnTo>
              </a:path>
            </a:pathLst>
          </a:custGeom>
          <a:ln w="1206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04836" y="2667716"/>
            <a:ext cx="586105" cy="0"/>
          </a:xfrm>
          <a:custGeom>
            <a:avLst/>
            <a:gdLst/>
            <a:ahLst/>
            <a:cxnLst/>
            <a:rect l="l" t="t" r="r" b="b"/>
            <a:pathLst>
              <a:path w="586104">
                <a:moveTo>
                  <a:pt x="0" y="0"/>
                </a:moveTo>
                <a:lnTo>
                  <a:pt x="585703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2474" y="740405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0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62470" y="10321647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39995" y="177129"/>
                </a:lnTo>
                <a:lnTo>
                  <a:pt x="539995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2474" y="1032162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0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40927" y="344866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5825" y="331820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708" y="0"/>
                </a:moveTo>
                <a:lnTo>
                  <a:pt x="110976" y="22307"/>
                </a:lnTo>
                <a:lnTo>
                  <a:pt x="91492" y="69042"/>
                </a:lnTo>
                <a:lnTo>
                  <a:pt x="78468" y="131699"/>
                </a:lnTo>
                <a:lnTo>
                  <a:pt x="74618" y="150322"/>
                </a:lnTo>
                <a:lnTo>
                  <a:pt x="26179" y="152125"/>
                </a:lnTo>
                <a:lnTo>
                  <a:pt x="24679" y="159898"/>
                </a:lnTo>
                <a:lnTo>
                  <a:pt x="72947" y="159898"/>
                </a:lnTo>
                <a:lnTo>
                  <a:pt x="55020" y="242572"/>
                </a:lnTo>
                <a:lnTo>
                  <a:pt x="44845" y="289319"/>
                </a:lnTo>
                <a:lnTo>
                  <a:pt x="33861" y="334248"/>
                </a:lnTo>
                <a:lnTo>
                  <a:pt x="0" y="364357"/>
                </a:lnTo>
                <a:lnTo>
                  <a:pt x="0" y="369722"/>
                </a:lnTo>
                <a:lnTo>
                  <a:pt x="7714" y="369722"/>
                </a:lnTo>
                <a:lnTo>
                  <a:pt x="13885" y="369037"/>
                </a:lnTo>
                <a:lnTo>
                  <a:pt x="51019" y="348077"/>
                </a:lnTo>
                <a:lnTo>
                  <a:pt x="66512" y="301389"/>
                </a:lnTo>
                <a:lnTo>
                  <a:pt x="76199" y="260766"/>
                </a:lnTo>
                <a:lnTo>
                  <a:pt x="78055" y="251898"/>
                </a:lnTo>
                <a:lnTo>
                  <a:pt x="87983" y="205287"/>
                </a:lnTo>
                <a:lnTo>
                  <a:pt x="97831" y="159342"/>
                </a:lnTo>
                <a:lnTo>
                  <a:pt x="150196" y="159227"/>
                </a:lnTo>
                <a:lnTo>
                  <a:pt x="152351" y="152369"/>
                </a:lnTo>
                <a:lnTo>
                  <a:pt x="100416" y="152369"/>
                </a:lnTo>
                <a:lnTo>
                  <a:pt x="107960" y="114213"/>
                </a:lnTo>
                <a:lnTo>
                  <a:pt x="110235" y="102760"/>
                </a:lnTo>
                <a:lnTo>
                  <a:pt x="111998" y="93954"/>
                </a:lnTo>
                <a:lnTo>
                  <a:pt x="113615" y="85964"/>
                </a:lnTo>
                <a:lnTo>
                  <a:pt x="115451" y="76963"/>
                </a:lnTo>
                <a:lnTo>
                  <a:pt x="119209" y="58399"/>
                </a:lnTo>
                <a:lnTo>
                  <a:pt x="139235" y="12573"/>
                </a:lnTo>
                <a:lnTo>
                  <a:pt x="157612" y="5151"/>
                </a:lnTo>
                <a:lnTo>
                  <a:pt x="162970" y="5151"/>
                </a:lnTo>
                <a:lnTo>
                  <a:pt x="162970" y="1219"/>
                </a:lnTo>
                <a:lnTo>
                  <a:pt x="151708" y="0"/>
                </a:lnTo>
                <a:close/>
              </a:path>
              <a:path w="163195" h="370205">
                <a:moveTo>
                  <a:pt x="162970" y="5151"/>
                </a:moveTo>
                <a:lnTo>
                  <a:pt x="157612" y="5151"/>
                </a:lnTo>
                <a:lnTo>
                  <a:pt x="162970" y="5974"/>
                </a:lnTo>
                <a:lnTo>
                  <a:pt x="162970" y="51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40745" y="519151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34" y="0"/>
                </a:moveTo>
                <a:lnTo>
                  <a:pt x="6525" y="0"/>
                </a:lnTo>
                <a:lnTo>
                  <a:pt x="0" y="6492"/>
                </a:lnTo>
                <a:lnTo>
                  <a:pt x="0" y="22616"/>
                </a:lnTo>
                <a:lnTo>
                  <a:pt x="6525" y="29169"/>
                </a:lnTo>
                <a:lnTo>
                  <a:pt x="22634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03250" y="2510531"/>
            <a:ext cx="217804" cy="0"/>
          </a:xfrm>
          <a:custGeom>
            <a:avLst/>
            <a:gdLst/>
            <a:ahLst/>
            <a:cxnLst/>
            <a:rect l="l" t="t" r="r" b="b"/>
            <a:pathLst>
              <a:path w="217805">
                <a:moveTo>
                  <a:pt x="0" y="0"/>
                </a:moveTo>
                <a:lnTo>
                  <a:pt x="217490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928789" y="3433953"/>
            <a:ext cx="1063625" cy="0"/>
          </a:xfrm>
          <a:custGeom>
            <a:avLst/>
            <a:gdLst/>
            <a:ahLst/>
            <a:cxnLst/>
            <a:rect l="l" t="t" r="r" b="b"/>
            <a:pathLst>
              <a:path w="1063625">
                <a:moveTo>
                  <a:pt x="0" y="0"/>
                </a:moveTo>
                <a:lnTo>
                  <a:pt x="1063310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792746" y="1744982"/>
            <a:ext cx="5753735" cy="1201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809625">
              <a:lnSpc>
                <a:spcPct val="100000"/>
              </a:lnSpc>
            </a:pP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Sofa</a:t>
            </a:r>
            <a:endParaRPr sz="12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35"/>
              </a:lnSpc>
              <a:spcBef>
                <a:spcPts val="750"/>
              </a:spcBef>
            </a:pP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endParaRPr sz="1200">
              <a:latin typeface="Arial Narrow"/>
              <a:cs typeface="Arial Narrow"/>
            </a:endParaRPr>
          </a:p>
          <a:p>
            <a:pPr marL="4768215" indent="-94615">
              <a:lnSpc>
                <a:spcPts val="1335"/>
              </a:lnSpc>
            </a:pP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endParaRPr sz="1200">
              <a:latin typeface="Arial Narrow"/>
              <a:cs typeface="Arial Narrow"/>
            </a:endParaRPr>
          </a:p>
          <a:p>
            <a:pPr marR="537210" algn="r">
              <a:lnSpc>
                <a:spcPct val="100000"/>
              </a:lnSpc>
              <a:spcBef>
                <a:spcPts val="425"/>
              </a:spcBef>
            </a:pP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12642" y="3861444"/>
            <a:ext cx="1183005" cy="763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0">
              <a:lnSpc>
                <a:spcPct val="100000"/>
              </a:lnSpc>
            </a:pP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endParaRPr sz="12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"/>
              </a:spcBef>
            </a:pPr>
            <a:endParaRPr sz="15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i="1" spc="35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2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2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B3890"/>
                </a:solidFill>
                <a:latin typeface="Arial Narrow"/>
                <a:cs typeface="Arial Narrow"/>
              </a:rPr>
              <a:t>Botto</a:t>
            </a:r>
            <a:r>
              <a:rPr sz="1200" i="1" spc="5" dirty="0">
                <a:solidFill>
                  <a:srgbClr val="2B3890"/>
                </a:solidFill>
                <a:latin typeface="Arial Narrow"/>
                <a:cs typeface="Arial Narrow"/>
              </a:rPr>
              <a:t>m</a:t>
            </a:r>
            <a:r>
              <a:rPr sz="12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8559" y="530191"/>
            <a:ext cx="6843395" cy="772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86102" y="2984293"/>
            <a:ext cx="10814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294118" y="3306886"/>
            <a:ext cx="57912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380313" y="9078214"/>
            <a:ext cx="316230" cy="192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i="1" spc="45" dirty="0">
                <a:solidFill>
                  <a:srgbClr val="2E3092"/>
                </a:solidFill>
                <a:latin typeface="Arial Narrow"/>
                <a:cs typeface="Arial Narrow"/>
              </a:rPr>
              <a:t>EPS</a:t>
            </a:r>
            <a:endParaRPr sz="1300"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565068" y="3094186"/>
            <a:ext cx="752475" cy="405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4600"/>
              </a:lnSpc>
            </a:pPr>
            <a:r>
              <a:rPr sz="1200" i="1" spc="4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r>
              <a:rPr sz="1200" i="1" spc="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(T=0.03mm)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89078" y="5908102"/>
            <a:ext cx="1737360" cy="405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05205" algn="l"/>
              </a:tabLst>
            </a:pPr>
            <a:r>
              <a:rPr sz="1200" i="1" u="heavy" spc="15" dirty="0">
                <a:solidFill>
                  <a:srgbClr val="2E3092"/>
                </a:solidFill>
                <a:latin typeface="Arial Narrow"/>
                <a:cs typeface="Arial Narrow"/>
              </a:rPr>
              <a:t> </a:t>
            </a:r>
            <a:r>
              <a:rPr sz="1200" i="1" u="heavy" spc="15" dirty="0">
                <a:solidFill>
                  <a:srgbClr val="2E3092"/>
                </a:solidFill>
                <a:latin typeface="Times New Roman"/>
                <a:cs typeface="Times New Roman"/>
              </a:rPr>
              <a:t>	</a:t>
            </a:r>
            <a:r>
              <a:rPr sz="1200" i="1" spc="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40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200">
              <a:latin typeface="Arial Narrow"/>
              <a:cs typeface="Arial Narrow"/>
            </a:endParaRPr>
          </a:p>
          <a:p>
            <a:pPr marL="1070610">
              <a:lnSpc>
                <a:spcPct val="100000"/>
              </a:lnSpc>
              <a:spcBef>
                <a:spcPts val="355"/>
              </a:spcBef>
            </a:pP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(T=0.1mm)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706672" y="3235040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29">
                <a:moveTo>
                  <a:pt x="0" y="0"/>
                </a:moveTo>
                <a:lnTo>
                  <a:pt x="1295198" y="747796"/>
                </a:lnTo>
              </a:path>
            </a:pathLst>
          </a:custGeom>
          <a:ln w="3175">
            <a:solidFill>
              <a:srgbClr val="01020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706684" y="2859313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29">
                <a:moveTo>
                  <a:pt x="1295217" y="747765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706672" y="2293818"/>
            <a:ext cx="1882775" cy="1689100"/>
          </a:xfrm>
          <a:custGeom>
            <a:avLst/>
            <a:gdLst/>
            <a:ahLst/>
            <a:cxnLst/>
            <a:rect l="l" t="t" r="r" b="b"/>
            <a:pathLst>
              <a:path w="1882775" h="1689100">
                <a:moveTo>
                  <a:pt x="0" y="565495"/>
                </a:moveTo>
                <a:lnTo>
                  <a:pt x="0" y="941222"/>
                </a:lnTo>
                <a:lnTo>
                  <a:pt x="1295198" y="1689018"/>
                </a:lnTo>
                <a:lnTo>
                  <a:pt x="1295198" y="1313261"/>
                </a:lnTo>
                <a:lnTo>
                  <a:pt x="0" y="565495"/>
                </a:lnTo>
                <a:close/>
              </a:path>
              <a:path w="1882775" h="1689100">
                <a:moveTo>
                  <a:pt x="1828050" y="747796"/>
                </a:moveTo>
                <a:lnTo>
                  <a:pt x="1658886" y="845454"/>
                </a:lnTo>
                <a:lnTo>
                  <a:pt x="1658886" y="1103315"/>
                </a:lnTo>
                <a:lnTo>
                  <a:pt x="1371795" y="1269065"/>
                </a:lnTo>
                <a:lnTo>
                  <a:pt x="1295198" y="1313261"/>
                </a:lnTo>
                <a:lnTo>
                  <a:pt x="1295198" y="1689018"/>
                </a:lnTo>
                <a:lnTo>
                  <a:pt x="1882213" y="1350111"/>
                </a:lnTo>
                <a:lnTo>
                  <a:pt x="1882213" y="820704"/>
                </a:lnTo>
                <a:lnTo>
                  <a:pt x="1828050" y="747796"/>
                </a:lnTo>
                <a:close/>
              </a:path>
              <a:path w="1882775" h="1689100">
                <a:moveTo>
                  <a:pt x="76580" y="521299"/>
                </a:moveTo>
                <a:lnTo>
                  <a:pt x="0" y="565495"/>
                </a:lnTo>
                <a:lnTo>
                  <a:pt x="1295198" y="1313261"/>
                </a:lnTo>
                <a:lnTo>
                  <a:pt x="1371795" y="1269065"/>
                </a:lnTo>
                <a:lnTo>
                  <a:pt x="1180380" y="1158575"/>
                </a:lnTo>
                <a:lnTo>
                  <a:pt x="1180380" y="1084874"/>
                </a:lnTo>
                <a:lnTo>
                  <a:pt x="1403672" y="955972"/>
                </a:lnTo>
                <a:lnTo>
                  <a:pt x="842191" y="631789"/>
                </a:lnTo>
                <a:lnTo>
                  <a:pt x="267974" y="631789"/>
                </a:lnTo>
                <a:lnTo>
                  <a:pt x="76580" y="521299"/>
                </a:lnTo>
                <a:close/>
              </a:path>
              <a:path w="1882775" h="1689100">
                <a:moveTo>
                  <a:pt x="1180380" y="1084874"/>
                </a:moveTo>
                <a:lnTo>
                  <a:pt x="1180380" y="1158575"/>
                </a:lnTo>
                <a:lnTo>
                  <a:pt x="1371795" y="1269065"/>
                </a:lnTo>
                <a:lnTo>
                  <a:pt x="1371795" y="1195395"/>
                </a:lnTo>
                <a:lnTo>
                  <a:pt x="1180380" y="1084874"/>
                </a:lnTo>
                <a:close/>
              </a:path>
              <a:path w="1882775" h="1689100">
                <a:moveTo>
                  <a:pt x="1658886" y="1029644"/>
                </a:moveTo>
                <a:lnTo>
                  <a:pt x="1371795" y="1195395"/>
                </a:lnTo>
                <a:lnTo>
                  <a:pt x="1371795" y="1269065"/>
                </a:lnTo>
                <a:lnTo>
                  <a:pt x="1658886" y="1103315"/>
                </a:lnTo>
                <a:lnTo>
                  <a:pt x="1658886" y="1029644"/>
                </a:lnTo>
                <a:close/>
              </a:path>
              <a:path w="1882775" h="1689100">
                <a:moveTo>
                  <a:pt x="1467502" y="919124"/>
                </a:moveTo>
                <a:lnTo>
                  <a:pt x="1403677" y="955974"/>
                </a:lnTo>
                <a:lnTo>
                  <a:pt x="1180380" y="1084874"/>
                </a:lnTo>
                <a:lnTo>
                  <a:pt x="1371795" y="1195395"/>
                </a:lnTo>
                <a:lnTo>
                  <a:pt x="1658886" y="1029644"/>
                </a:lnTo>
                <a:lnTo>
                  <a:pt x="1467502" y="919124"/>
                </a:lnTo>
                <a:close/>
              </a:path>
              <a:path w="1882775" h="1689100">
                <a:moveTo>
                  <a:pt x="1658886" y="919124"/>
                </a:moveTo>
                <a:lnTo>
                  <a:pt x="1467502" y="919124"/>
                </a:lnTo>
                <a:lnTo>
                  <a:pt x="1658886" y="1029644"/>
                </a:lnTo>
                <a:lnTo>
                  <a:pt x="1658886" y="919124"/>
                </a:lnTo>
                <a:close/>
              </a:path>
              <a:path w="1882775" h="1689100">
                <a:moveTo>
                  <a:pt x="363699" y="97657"/>
                </a:moveTo>
                <a:lnTo>
                  <a:pt x="363699" y="281848"/>
                </a:lnTo>
                <a:lnTo>
                  <a:pt x="555113" y="392369"/>
                </a:lnTo>
                <a:lnTo>
                  <a:pt x="555113" y="466039"/>
                </a:lnTo>
                <a:lnTo>
                  <a:pt x="1403672" y="955972"/>
                </a:lnTo>
                <a:lnTo>
                  <a:pt x="1467502" y="919124"/>
                </a:lnTo>
                <a:lnTo>
                  <a:pt x="1658886" y="919124"/>
                </a:lnTo>
                <a:lnTo>
                  <a:pt x="1658886" y="845454"/>
                </a:lnTo>
                <a:lnTo>
                  <a:pt x="363699" y="97657"/>
                </a:lnTo>
                <a:close/>
              </a:path>
              <a:path w="1882775" h="1689100">
                <a:moveTo>
                  <a:pt x="532863" y="0"/>
                </a:moveTo>
                <a:lnTo>
                  <a:pt x="363699" y="97657"/>
                </a:lnTo>
                <a:lnTo>
                  <a:pt x="1658886" y="845454"/>
                </a:lnTo>
                <a:lnTo>
                  <a:pt x="1828050" y="747796"/>
                </a:lnTo>
                <a:lnTo>
                  <a:pt x="532863" y="0"/>
                </a:lnTo>
                <a:close/>
              </a:path>
              <a:path w="1882775" h="1689100">
                <a:moveTo>
                  <a:pt x="76580" y="447598"/>
                </a:moveTo>
                <a:lnTo>
                  <a:pt x="76580" y="521299"/>
                </a:lnTo>
                <a:lnTo>
                  <a:pt x="267974" y="631789"/>
                </a:lnTo>
                <a:lnTo>
                  <a:pt x="267974" y="558119"/>
                </a:lnTo>
                <a:lnTo>
                  <a:pt x="76580" y="447598"/>
                </a:lnTo>
                <a:close/>
              </a:path>
              <a:path w="1882775" h="1689100">
                <a:moveTo>
                  <a:pt x="555113" y="392369"/>
                </a:moveTo>
                <a:lnTo>
                  <a:pt x="267974" y="558119"/>
                </a:lnTo>
                <a:lnTo>
                  <a:pt x="267974" y="631789"/>
                </a:lnTo>
                <a:lnTo>
                  <a:pt x="555113" y="466039"/>
                </a:lnTo>
                <a:lnTo>
                  <a:pt x="555113" y="392369"/>
                </a:lnTo>
                <a:close/>
              </a:path>
              <a:path w="1882775" h="1689100">
                <a:moveTo>
                  <a:pt x="555113" y="466039"/>
                </a:moveTo>
                <a:lnTo>
                  <a:pt x="267974" y="631789"/>
                </a:lnTo>
                <a:lnTo>
                  <a:pt x="842191" y="631789"/>
                </a:lnTo>
                <a:lnTo>
                  <a:pt x="555113" y="466039"/>
                </a:lnTo>
                <a:close/>
              </a:path>
              <a:path w="1882775" h="1689100">
                <a:moveTo>
                  <a:pt x="363699" y="281848"/>
                </a:moveTo>
                <a:lnTo>
                  <a:pt x="76580" y="447598"/>
                </a:lnTo>
                <a:lnTo>
                  <a:pt x="267974" y="558119"/>
                </a:lnTo>
                <a:lnTo>
                  <a:pt x="555113" y="392369"/>
                </a:lnTo>
                <a:lnTo>
                  <a:pt x="363699" y="281848"/>
                </a:lnTo>
                <a:close/>
              </a:path>
            </a:pathLst>
          </a:custGeom>
          <a:solidFill>
            <a:srgbClr val="1D19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01871" y="3041614"/>
            <a:ext cx="587375" cy="941705"/>
          </a:xfrm>
          <a:custGeom>
            <a:avLst/>
            <a:gdLst/>
            <a:ahLst/>
            <a:cxnLst/>
            <a:rect l="l" t="t" r="r" b="b"/>
            <a:pathLst>
              <a:path w="587375" h="941704">
                <a:moveTo>
                  <a:pt x="587014" y="226588"/>
                </a:moveTo>
                <a:lnTo>
                  <a:pt x="587014" y="72908"/>
                </a:lnTo>
                <a:lnTo>
                  <a:pt x="532851" y="0"/>
                </a:lnTo>
                <a:lnTo>
                  <a:pt x="363687" y="97657"/>
                </a:lnTo>
                <a:lnTo>
                  <a:pt x="363687" y="355518"/>
                </a:lnTo>
                <a:lnTo>
                  <a:pt x="76596" y="521268"/>
                </a:lnTo>
                <a:lnTo>
                  <a:pt x="0" y="565464"/>
                </a:lnTo>
                <a:lnTo>
                  <a:pt x="0" y="941222"/>
                </a:lnTo>
                <a:lnTo>
                  <a:pt x="587014" y="602315"/>
                </a:lnTo>
                <a:lnTo>
                  <a:pt x="587014" y="226588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078467" y="3323463"/>
            <a:ext cx="287655" cy="240029"/>
          </a:xfrm>
          <a:custGeom>
            <a:avLst/>
            <a:gdLst/>
            <a:ahLst/>
            <a:cxnLst/>
            <a:rect l="l" t="t" r="r" b="b"/>
            <a:pathLst>
              <a:path w="287654" h="240029">
                <a:moveTo>
                  <a:pt x="287091" y="73670"/>
                </a:moveTo>
                <a:lnTo>
                  <a:pt x="287091" y="0"/>
                </a:lnTo>
                <a:lnTo>
                  <a:pt x="0" y="165750"/>
                </a:lnTo>
                <a:lnTo>
                  <a:pt x="0" y="239420"/>
                </a:lnTo>
                <a:lnTo>
                  <a:pt x="287091" y="7367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87053" y="3378692"/>
            <a:ext cx="191770" cy="184785"/>
          </a:xfrm>
          <a:custGeom>
            <a:avLst/>
            <a:gdLst/>
            <a:ahLst/>
            <a:cxnLst/>
            <a:rect l="l" t="t" r="r" b="b"/>
            <a:pathLst>
              <a:path w="191770" h="184785">
                <a:moveTo>
                  <a:pt x="0" y="0"/>
                </a:moveTo>
                <a:lnTo>
                  <a:pt x="0" y="73700"/>
                </a:lnTo>
                <a:lnTo>
                  <a:pt x="191414" y="184190"/>
                </a:lnTo>
                <a:lnTo>
                  <a:pt x="191414" y="110520"/>
                </a:lnTo>
                <a:lnTo>
                  <a:pt x="0" y="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887053" y="3212942"/>
            <a:ext cx="478790" cy="276860"/>
          </a:xfrm>
          <a:custGeom>
            <a:avLst/>
            <a:gdLst/>
            <a:ahLst/>
            <a:cxnLst/>
            <a:rect l="l" t="t" r="r" b="b"/>
            <a:pathLst>
              <a:path w="478789" h="276860">
                <a:moveTo>
                  <a:pt x="478505" y="110520"/>
                </a:moveTo>
                <a:lnTo>
                  <a:pt x="287121" y="0"/>
                </a:lnTo>
                <a:lnTo>
                  <a:pt x="0" y="165750"/>
                </a:lnTo>
                <a:lnTo>
                  <a:pt x="191414" y="276270"/>
                </a:lnTo>
                <a:lnTo>
                  <a:pt x="478505" y="11052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783253" y="2575667"/>
            <a:ext cx="478790" cy="276860"/>
          </a:xfrm>
          <a:custGeom>
            <a:avLst/>
            <a:gdLst/>
            <a:ahLst/>
            <a:cxnLst/>
            <a:rect l="l" t="t" r="r" b="b"/>
            <a:pathLst>
              <a:path w="478789" h="276860">
                <a:moveTo>
                  <a:pt x="478532" y="110520"/>
                </a:moveTo>
                <a:lnTo>
                  <a:pt x="287118" y="0"/>
                </a:lnTo>
                <a:lnTo>
                  <a:pt x="0" y="165750"/>
                </a:lnTo>
                <a:lnTo>
                  <a:pt x="191393" y="276270"/>
                </a:lnTo>
                <a:lnTo>
                  <a:pt x="478532" y="11052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783253" y="2741417"/>
            <a:ext cx="191770" cy="184785"/>
          </a:xfrm>
          <a:custGeom>
            <a:avLst/>
            <a:gdLst/>
            <a:ahLst/>
            <a:cxnLst/>
            <a:rect l="l" t="t" r="r" b="b"/>
            <a:pathLst>
              <a:path w="191769" h="184785">
                <a:moveTo>
                  <a:pt x="191393" y="110520"/>
                </a:moveTo>
                <a:lnTo>
                  <a:pt x="0" y="0"/>
                </a:lnTo>
                <a:lnTo>
                  <a:pt x="0" y="73700"/>
                </a:lnTo>
                <a:lnTo>
                  <a:pt x="191393" y="184190"/>
                </a:lnTo>
                <a:lnTo>
                  <a:pt x="191393" y="11052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74646" y="2686187"/>
            <a:ext cx="287655" cy="240029"/>
          </a:xfrm>
          <a:custGeom>
            <a:avLst/>
            <a:gdLst/>
            <a:ahLst/>
            <a:cxnLst/>
            <a:rect l="l" t="t" r="r" b="b"/>
            <a:pathLst>
              <a:path w="287654" h="240030">
                <a:moveTo>
                  <a:pt x="287139" y="73670"/>
                </a:moveTo>
                <a:lnTo>
                  <a:pt x="287139" y="0"/>
                </a:lnTo>
                <a:lnTo>
                  <a:pt x="0" y="165750"/>
                </a:lnTo>
                <a:lnTo>
                  <a:pt x="0" y="239420"/>
                </a:lnTo>
                <a:lnTo>
                  <a:pt x="287139" y="7367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706672" y="2859313"/>
            <a:ext cx="1295400" cy="1123950"/>
          </a:xfrm>
          <a:custGeom>
            <a:avLst/>
            <a:gdLst/>
            <a:ahLst/>
            <a:cxnLst/>
            <a:rect l="l" t="t" r="r" b="b"/>
            <a:pathLst>
              <a:path w="1295400" h="1123950">
                <a:moveTo>
                  <a:pt x="0" y="0"/>
                </a:moveTo>
                <a:lnTo>
                  <a:pt x="0" y="375726"/>
                </a:lnTo>
                <a:lnTo>
                  <a:pt x="1295198" y="1123523"/>
                </a:lnTo>
                <a:lnTo>
                  <a:pt x="1295198" y="747765"/>
                </a:lnTo>
                <a:lnTo>
                  <a:pt x="0" y="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706672" y="2759857"/>
            <a:ext cx="1403985" cy="847725"/>
          </a:xfrm>
          <a:custGeom>
            <a:avLst/>
            <a:gdLst/>
            <a:ahLst/>
            <a:cxnLst/>
            <a:rect l="l" t="t" r="r" b="b"/>
            <a:pathLst>
              <a:path w="1403985" h="847725">
                <a:moveTo>
                  <a:pt x="555113" y="0"/>
                </a:moveTo>
                <a:lnTo>
                  <a:pt x="267974" y="165750"/>
                </a:lnTo>
                <a:lnTo>
                  <a:pt x="76580" y="55260"/>
                </a:lnTo>
                <a:lnTo>
                  <a:pt x="0" y="99456"/>
                </a:lnTo>
                <a:lnTo>
                  <a:pt x="1295198" y="847222"/>
                </a:lnTo>
                <a:lnTo>
                  <a:pt x="1371795" y="803026"/>
                </a:lnTo>
                <a:lnTo>
                  <a:pt x="1180380" y="692536"/>
                </a:lnTo>
                <a:lnTo>
                  <a:pt x="1180380" y="618835"/>
                </a:lnTo>
                <a:lnTo>
                  <a:pt x="1403677" y="489935"/>
                </a:lnTo>
                <a:lnTo>
                  <a:pt x="555113" y="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070372" y="2391476"/>
            <a:ext cx="1295400" cy="932180"/>
          </a:xfrm>
          <a:custGeom>
            <a:avLst/>
            <a:gdLst/>
            <a:ahLst/>
            <a:cxnLst/>
            <a:rect l="l" t="t" r="r" b="b"/>
            <a:pathLst>
              <a:path w="1295400" h="932179">
                <a:moveTo>
                  <a:pt x="0" y="0"/>
                </a:moveTo>
                <a:lnTo>
                  <a:pt x="0" y="184190"/>
                </a:lnTo>
                <a:lnTo>
                  <a:pt x="191414" y="294711"/>
                </a:lnTo>
                <a:lnTo>
                  <a:pt x="191414" y="368381"/>
                </a:lnTo>
                <a:lnTo>
                  <a:pt x="1039977" y="858316"/>
                </a:lnTo>
                <a:lnTo>
                  <a:pt x="1103802" y="821466"/>
                </a:lnTo>
                <a:lnTo>
                  <a:pt x="1295186" y="931986"/>
                </a:lnTo>
                <a:lnTo>
                  <a:pt x="1295186" y="747796"/>
                </a:lnTo>
                <a:lnTo>
                  <a:pt x="0" y="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070372" y="2293818"/>
            <a:ext cx="1464945" cy="845819"/>
          </a:xfrm>
          <a:custGeom>
            <a:avLst/>
            <a:gdLst/>
            <a:ahLst/>
            <a:cxnLst/>
            <a:rect l="l" t="t" r="r" b="b"/>
            <a:pathLst>
              <a:path w="1464945" h="845819">
                <a:moveTo>
                  <a:pt x="169163" y="0"/>
                </a:moveTo>
                <a:lnTo>
                  <a:pt x="0" y="97657"/>
                </a:lnTo>
                <a:lnTo>
                  <a:pt x="1295186" y="845454"/>
                </a:lnTo>
                <a:lnTo>
                  <a:pt x="1464350" y="747796"/>
                </a:lnTo>
                <a:lnTo>
                  <a:pt x="169163" y="0"/>
                </a:lnTo>
                <a:close/>
              </a:path>
            </a:pathLst>
          </a:custGeom>
          <a:ln w="6438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001901" y="3643929"/>
            <a:ext cx="587375" cy="339090"/>
          </a:xfrm>
          <a:custGeom>
            <a:avLst/>
            <a:gdLst/>
            <a:ahLst/>
            <a:cxnLst/>
            <a:rect l="l" t="t" r="r" b="b"/>
            <a:pathLst>
              <a:path w="587375" h="339089">
                <a:moveTo>
                  <a:pt x="0" y="338907"/>
                </a:moveTo>
                <a:lnTo>
                  <a:pt x="58698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001871" y="3397133"/>
            <a:ext cx="363855" cy="210185"/>
          </a:xfrm>
          <a:custGeom>
            <a:avLst/>
            <a:gdLst/>
            <a:ahLst/>
            <a:cxnLst/>
            <a:rect l="l" t="t" r="r" b="b"/>
            <a:pathLst>
              <a:path w="363854" h="210185">
                <a:moveTo>
                  <a:pt x="363687" y="0"/>
                </a:moveTo>
                <a:lnTo>
                  <a:pt x="0" y="20994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588885" y="3114522"/>
            <a:ext cx="0" cy="529590"/>
          </a:xfrm>
          <a:custGeom>
            <a:avLst/>
            <a:gdLst/>
            <a:ahLst/>
            <a:cxnLst/>
            <a:rect l="l" t="t" r="r" b="b"/>
            <a:pathLst>
              <a:path h="529589">
                <a:moveTo>
                  <a:pt x="0" y="0"/>
                </a:moveTo>
                <a:lnTo>
                  <a:pt x="0" y="529407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588886" y="3114522"/>
            <a:ext cx="0" cy="529590"/>
          </a:xfrm>
          <a:custGeom>
            <a:avLst/>
            <a:gdLst/>
            <a:ahLst/>
            <a:cxnLst/>
            <a:rect l="l" t="t" r="r" b="b"/>
            <a:pathLst>
              <a:path h="529589">
                <a:moveTo>
                  <a:pt x="0" y="0"/>
                </a:moveTo>
                <a:lnTo>
                  <a:pt x="0" y="52940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706672" y="285931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19">
                <a:moveTo>
                  <a:pt x="0" y="0"/>
                </a:moveTo>
                <a:lnTo>
                  <a:pt x="0" y="375726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706672" y="285931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19">
                <a:moveTo>
                  <a:pt x="0" y="37572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706672" y="2815087"/>
            <a:ext cx="76835" cy="44450"/>
          </a:xfrm>
          <a:custGeom>
            <a:avLst/>
            <a:gdLst/>
            <a:ahLst/>
            <a:cxnLst/>
            <a:rect l="l" t="t" r="r" b="b"/>
            <a:pathLst>
              <a:path w="76835" h="44450">
                <a:moveTo>
                  <a:pt x="0" y="44226"/>
                </a:moveTo>
                <a:lnTo>
                  <a:pt x="7658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078467" y="3397133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70">
                <a:moveTo>
                  <a:pt x="287091" y="0"/>
                </a:moveTo>
                <a:lnTo>
                  <a:pt x="0" y="16575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078467" y="3323463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70">
                <a:moveTo>
                  <a:pt x="287091" y="0"/>
                </a:moveTo>
                <a:lnTo>
                  <a:pt x="0" y="16575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65558" y="3139272"/>
            <a:ext cx="0" cy="258445"/>
          </a:xfrm>
          <a:custGeom>
            <a:avLst/>
            <a:gdLst/>
            <a:ahLst/>
            <a:cxnLst/>
            <a:rect l="l" t="t" r="r" b="b"/>
            <a:pathLst>
              <a:path h="258445">
                <a:moveTo>
                  <a:pt x="0" y="0"/>
                </a:moveTo>
                <a:lnTo>
                  <a:pt x="0" y="25786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365559" y="3139272"/>
            <a:ext cx="0" cy="258445"/>
          </a:xfrm>
          <a:custGeom>
            <a:avLst/>
            <a:gdLst/>
            <a:ahLst/>
            <a:cxnLst/>
            <a:rect l="l" t="t" r="r" b="b"/>
            <a:pathLst>
              <a:path h="258445">
                <a:moveTo>
                  <a:pt x="0" y="0"/>
                </a:moveTo>
                <a:lnTo>
                  <a:pt x="0" y="25786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174175" y="3212942"/>
            <a:ext cx="191770" cy="111125"/>
          </a:xfrm>
          <a:custGeom>
            <a:avLst/>
            <a:gdLst/>
            <a:ahLst/>
            <a:cxnLst/>
            <a:rect l="l" t="t" r="r" b="b"/>
            <a:pathLst>
              <a:path w="191770" h="111125">
                <a:moveTo>
                  <a:pt x="0" y="0"/>
                </a:moveTo>
                <a:lnTo>
                  <a:pt x="191383" y="11052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887053" y="3212942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70">
                <a:moveTo>
                  <a:pt x="0" y="165750"/>
                </a:moveTo>
                <a:lnTo>
                  <a:pt x="287121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078467" y="3489213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0"/>
                </a:moveTo>
                <a:lnTo>
                  <a:pt x="0" y="7367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078467" y="3489213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67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887053" y="3452393"/>
            <a:ext cx="191770" cy="110489"/>
          </a:xfrm>
          <a:custGeom>
            <a:avLst/>
            <a:gdLst/>
            <a:ahLst/>
            <a:cxnLst/>
            <a:rect l="l" t="t" r="r" b="b"/>
            <a:pathLst>
              <a:path w="191770" h="110489">
                <a:moveTo>
                  <a:pt x="191414" y="11048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887053" y="3378692"/>
            <a:ext cx="0" cy="74295"/>
          </a:xfrm>
          <a:custGeom>
            <a:avLst/>
            <a:gdLst/>
            <a:ahLst/>
            <a:cxnLst/>
            <a:rect l="l" t="t" r="r" b="b"/>
            <a:pathLst>
              <a:path h="74295">
                <a:moveTo>
                  <a:pt x="0" y="0"/>
                </a:moveTo>
                <a:lnTo>
                  <a:pt x="0" y="7370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887053" y="3378692"/>
            <a:ext cx="0" cy="74295"/>
          </a:xfrm>
          <a:custGeom>
            <a:avLst/>
            <a:gdLst/>
            <a:ahLst/>
            <a:cxnLst/>
            <a:rect l="l" t="t" r="r" b="b"/>
            <a:pathLst>
              <a:path h="74295">
                <a:moveTo>
                  <a:pt x="0" y="7370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887053" y="3378692"/>
            <a:ext cx="191770" cy="111125"/>
          </a:xfrm>
          <a:custGeom>
            <a:avLst/>
            <a:gdLst/>
            <a:ahLst/>
            <a:cxnLst/>
            <a:rect l="l" t="t" r="r" b="b"/>
            <a:pathLst>
              <a:path w="191770" h="111125">
                <a:moveTo>
                  <a:pt x="191414" y="110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974646" y="2759857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69">
                <a:moveTo>
                  <a:pt x="287109" y="0"/>
                </a:moveTo>
                <a:lnTo>
                  <a:pt x="0" y="16575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974646" y="2686187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69">
                <a:moveTo>
                  <a:pt x="287109" y="0"/>
                </a:moveTo>
                <a:lnTo>
                  <a:pt x="0" y="16575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261756" y="268618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0"/>
                </a:moveTo>
                <a:lnTo>
                  <a:pt x="0" y="7367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261756" y="268618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67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070372" y="2575667"/>
            <a:ext cx="191770" cy="111125"/>
          </a:xfrm>
          <a:custGeom>
            <a:avLst/>
            <a:gdLst/>
            <a:ahLst/>
            <a:cxnLst/>
            <a:rect l="l" t="t" r="r" b="b"/>
            <a:pathLst>
              <a:path w="191770" h="111125">
                <a:moveTo>
                  <a:pt x="0" y="0"/>
                </a:moveTo>
                <a:lnTo>
                  <a:pt x="191383" y="11052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783265" y="2575667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5" h="166369">
                <a:moveTo>
                  <a:pt x="0" y="165750"/>
                </a:moveTo>
                <a:lnTo>
                  <a:pt x="28710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974646" y="285193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0"/>
                </a:moveTo>
                <a:lnTo>
                  <a:pt x="0" y="7367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974646" y="285193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67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783265" y="2815087"/>
            <a:ext cx="191770" cy="111125"/>
          </a:xfrm>
          <a:custGeom>
            <a:avLst/>
            <a:gdLst/>
            <a:ahLst/>
            <a:cxnLst/>
            <a:rect l="l" t="t" r="r" b="b"/>
            <a:pathLst>
              <a:path w="191769" h="111125">
                <a:moveTo>
                  <a:pt x="191380" y="110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783265" y="274141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0"/>
                </a:moveTo>
                <a:lnTo>
                  <a:pt x="0" y="7367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783265" y="2741417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67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783265" y="2741447"/>
            <a:ext cx="191770" cy="110489"/>
          </a:xfrm>
          <a:custGeom>
            <a:avLst/>
            <a:gdLst/>
            <a:ahLst/>
            <a:cxnLst/>
            <a:rect l="l" t="t" r="r" b="b"/>
            <a:pathLst>
              <a:path w="191769" h="110489">
                <a:moveTo>
                  <a:pt x="191380" y="11048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261756" y="2759857"/>
            <a:ext cx="848994" cy="490220"/>
          </a:xfrm>
          <a:custGeom>
            <a:avLst/>
            <a:gdLst/>
            <a:ahLst/>
            <a:cxnLst/>
            <a:rect l="l" t="t" r="r" b="b"/>
            <a:pathLst>
              <a:path w="848995" h="490219">
                <a:moveTo>
                  <a:pt x="0" y="0"/>
                </a:moveTo>
                <a:lnTo>
                  <a:pt x="848593" y="48993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070372" y="2391476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30">
                <a:moveTo>
                  <a:pt x="1295186" y="74779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365558" y="3041584"/>
            <a:ext cx="169545" cy="97790"/>
          </a:xfrm>
          <a:custGeom>
            <a:avLst/>
            <a:gdLst/>
            <a:ahLst/>
            <a:cxnLst/>
            <a:rect l="l" t="t" r="r" b="b"/>
            <a:pathLst>
              <a:path w="169545" h="97789">
                <a:moveTo>
                  <a:pt x="169163" y="0"/>
                </a:moveTo>
                <a:lnTo>
                  <a:pt x="0" y="9768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070372" y="2391476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0"/>
                </a:moveTo>
                <a:lnTo>
                  <a:pt x="0" y="184190"/>
                </a:lnTo>
              </a:path>
            </a:pathLst>
          </a:custGeom>
          <a:ln w="3175">
            <a:solidFill>
              <a:srgbClr val="A7A8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070372" y="2391476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184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070372" y="2293818"/>
            <a:ext cx="169545" cy="97790"/>
          </a:xfrm>
          <a:custGeom>
            <a:avLst/>
            <a:gdLst/>
            <a:ahLst/>
            <a:cxnLst/>
            <a:rect l="l" t="t" r="r" b="b"/>
            <a:pathLst>
              <a:path w="169544" h="97789">
                <a:moveTo>
                  <a:pt x="0" y="97657"/>
                </a:moveTo>
                <a:lnTo>
                  <a:pt x="16916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239536" y="2293818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30">
                <a:moveTo>
                  <a:pt x="1295186" y="747765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681846" y="2281443"/>
            <a:ext cx="1943100" cy="1719580"/>
          </a:xfrm>
          <a:custGeom>
            <a:avLst/>
            <a:gdLst/>
            <a:ahLst/>
            <a:cxnLst/>
            <a:rect l="l" t="t" r="r" b="b"/>
            <a:pathLst>
              <a:path w="1943100" h="1719579">
                <a:moveTo>
                  <a:pt x="547136" y="0"/>
                </a:moveTo>
                <a:lnTo>
                  <a:pt x="544064" y="0"/>
                </a:lnTo>
                <a:lnTo>
                  <a:pt x="403186" y="67055"/>
                </a:lnTo>
                <a:lnTo>
                  <a:pt x="368378" y="112775"/>
                </a:lnTo>
                <a:lnTo>
                  <a:pt x="366792" y="134111"/>
                </a:lnTo>
                <a:lnTo>
                  <a:pt x="365900" y="146303"/>
                </a:lnTo>
                <a:lnTo>
                  <a:pt x="365719" y="158495"/>
                </a:lnTo>
                <a:lnTo>
                  <a:pt x="366267" y="167639"/>
                </a:lnTo>
                <a:lnTo>
                  <a:pt x="367565" y="176783"/>
                </a:lnTo>
                <a:lnTo>
                  <a:pt x="367794" y="195071"/>
                </a:lnTo>
                <a:lnTo>
                  <a:pt x="363491" y="207263"/>
                </a:lnTo>
                <a:lnTo>
                  <a:pt x="356395" y="219455"/>
                </a:lnTo>
                <a:lnTo>
                  <a:pt x="348244" y="228599"/>
                </a:lnTo>
                <a:lnTo>
                  <a:pt x="340776" y="234695"/>
                </a:lnTo>
                <a:lnTo>
                  <a:pt x="331466" y="243839"/>
                </a:lnTo>
                <a:lnTo>
                  <a:pt x="322377" y="256031"/>
                </a:lnTo>
                <a:lnTo>
                  <a:pt x="314874" y="265175"/>
                </a:lnTo>
                <a:lnTo>
                  <a:pt x="311033" y="277367"/>
                </a:lnTo>
                <a:lnTo>
                  <a:pt x="308705" y="286511"/>
                </a:lnTo>
                <a:lnTo>
                  <a:pt x="305129" y="295655"/>
                </a:lnTo>
                <a:lnTo>
                  <a:pt x="297548" y="304799"/>
                </a:lnTo>
                <a:lnTo>
                  <a:pt x="287815" y="313943"/>
                </a:lnTo>
                <a:lnTo>
                  <a:pt x="281023" y="323087"/>
                </a:lnTo>
                <a:lnTo>
                  <a:pt x="275419" y="329183"/>
                </a:lnTo>
                <a:lnTo>
                  <a:pt x="269251" y="335279"/>
                </a:lnTo>
                <a:lnTo>
                  <a:pt x="248214" y="350519"/>
                </a:lnTo>
                <a:lnTo>
                  <a:pt x="224705" y="362711"/>
                </a:lnTo>
                <a:lnTo>
                  <a:pt x="212942" y="371855"/>
                </a:lnTo>
                <a:lnTo>
                  <a:pt x="201388" y="380999"/>
                </a:lnTo>
                <a:lnTo>
                  <a:pt x="190203" y="387095"/>
                </a:lnTo>
                <a:lnTo>
                  <a:pt x="179550" y="396239"/>
                </a:lnTo>
                <a:lnTo>
                  <a:pt x="169587" y="405383"/>
                </a:lnTo>
                <a:lnTo>
                  <a:pt x="160477" y="411479"/>
                </a:lnTo>
                <a:lnTo>
                  <a:pt x="152380" y="417575"/>
                </a:lnTo>
                <a:lnTo>
                  <a:pt x="139151" y="423671"/>
                </a:lnTo>
                <a:lnTo>
                  <a:pt x="129101" y="426719"/>
                </a:lnTo>
                <a:lnTo>
                  <a:pt x="112509" y="432815"/>
                </a:lnTo>
                <a:lnTo>
                  <a:pt x="102951" y="441959"/>
                </a:lnTo>
                <a:lnTo>
                  <a:pt x="90949" y="451103"/>
                </a:lnTo>
                <a:lnTo>
                  <a:pt x="83666" y="460247"/>
                </a:lnTo>
                <a:lnTo>
                  <a:pt x="80477" y="466343"/>
                </a:lnTo>
                <a:lnTo>
                  <a:pt x="80755" y="478535"/>
                </a:lnTo>
                <a:lnTo>
                  <a:pt x="79392" y="490727"/>
                </a:lnTo>
                <a:lnTo>
                  <a:pt x="72374" y="502919"/>
                </a:lnTo>
                <a:lnTo>
                  <a:pt x="62427" y="512063"/>
                </a:lnTo>
                <a:lnTo>
                  <a:pt x="52272" y="518159"/>
                </a:lnTo>
                <a:lnTo>
                  <a:pt x="44636" y="524255"/>
                </a:lnTo>
                <a:lnTo>
                  <a:pt x="42021" y="530351"/>
                </a:lnTo>
                <a:lnTo>
                  <a:pt x="42615" y="530351"/>
                </a:lnTo>
                <a:lnTo>
                  <a:pt x="40252" y="533399"/>
                </a:lnTo>
                <a:lnTo>
                  <a:pt x="32652" y="548639"/>
                </a:lnTo>
                <a:lnTo>
                  <a:pt x="29486" y="554735"/>
                </a:lnTo>
                <a:lnTo>
                  <a:pt x="28625" y="557783"/>
                </a:lnTo>
                <a:lnTo>
                  <a:pt x="27939" y="560831"/>
                </a:lnTo>
                <a:lnTo>
                  <a:pt x="25299" y="563879"/>
                </a:lnTo>
                <a:lnTo>
                  <a:pt x="18275" y="569975"/>
                </a:lnTo>
                <a:lnTo>
                  <a:pt x="11988" y="573023"/>
                </a:lnTo>
                <a:lnTo>
                  <a:pt x="8251" y="576071"/>
                </a:lnTo>
                <a:lnTo>
                  <a:pt x="8415" y="582167"/>
                </a:lnTo>
                <a:lnTo>
                  <a:pt x="8438" y="591311"/>
                </a:lnTo>
                <a:lnTo>
                  <a:pt x="8334" y="603503"/>
                </a:lnTo>
                <a:lnTo>
                  <a:pt x="8114" y="618743"/>
                </a:lnTo>
                <a:lnTo>
                  <a:pt x="7794" y="640079"/>
                </a:lnTo>
                <a:lnTo>
                  <a:pt x="7386" y="661415"/>
                </a:lnTo>
                <a:lnTo>
                  <a:pt x="6905" y="682751"/>
                </a:lnTo>
                <a:lnTo>
                  <a:pt x="6362" y="707135"/>
                </a:lnTo>
                <a:lnTo>
                  <a:pt x="5772" y="731519"/>
                </a:lnTo>
                <a:lnTo>
                  <a:pt x="5148" y="758951"/>
                </a:lnTo>
                <a:lnTo>
                  <a:pt x="4504" y="783335"/>
                </a:lnTo>
                <a:lnTo>
                  <a:pt x="3852" y="807719"/>
                </a:lnTo>
                <a:lnTo>
                  <a:pt x="3207" y="832103"/>
                </a:lnTo>
                <a:lnTo>
                  <a:pt x="2582" y="853439"/>
                </a:lnTo>
                <a:lnTo>
                  <a:pt x="1445" y="893063"/>
                </a:lnTo>
                <a:lnTo>
                  <a:pt x="0" y="932687"/>
                </a:lnTo>
                <a:lnTo>
                  <a:pt x="2309" y="950975"/>
                </a:lnTo>
                <a:lnTo>
                  <a:pt x="8809" y="966215"/>
                </a:lnTo>
                <a:lnTo>
                  <a:pt x="14816" y="975359"/>
                </a:lnTo>
                <a:lnTo>
                  <a:pt x="203133" y="1078991"/>
                </a:lnTo>
                <a:lnTo>
                  <a:pt x="1238643" y="1703831"/>
                </a:lnTo>
                <a:lnTo>
                  <a:pt x="1259055" y="1712975"/>
                </a:lnTo>
                <a:lnTo>
                  <a:pt x="1275047" y="1719071"/>
                </a:lnTo>
                <a:lnTo>
                  <a:pt x="1332747" y="1719071"/>
                </a:lnTo>
                <a:lnTo>
                  <a:pt x="1339173" y="1716023"/>
                </a:lnTo>
                <a:lnTo>
                  <a:pt x="1348108" y="1712975"/>
                </a:lnTo>
                <a:lnTo>
                  <a:pt x="1359247" y="1706879"/>
                </a:lnTo>
                <a:lnTo>
                  <a:pt x="1372282" y="1697735"/>
                </a:lnTo>
                <a:lnTo>
                  <a:pt x="1386905" y="1688591"/>
                </a:lnTo>
                <a:lnTo>
                  <a:pt x="1402810" y="1679447"/>
                </a:lnTo>
                <a:lnTo>
                  <a:pt x="1419690" y="1670303"/>
                </a:lnTo>
                <a:lnTo>
                  <a:pt x="1437238" y="1658111"/>
                </a:lnTo>
                <a:lnTo>
                  <a:pt x="1455146" y="1648967"/>
                </a:lnTo>
                <a:lnTo>
                  <a:pt x="1490816" y="1624583"/>
                </a:lnTo>
                <a:lnTo>
                  <a:pt x="1507964" y="1615439"/>
                </a:lnTo>
                <a:lnTo>
                  <a:pt x="1524245" y="1603247"/>
                </a:lnTo>
                <a:lnTo>
                  <a:pt x="1539351" y="1594103"/>
                </a:lnTo>
                <a:lnTo>
                  <a:pt x="1552975" y="1584959"/>
                </a:lnTo>
                <a:lnTo>
                  <a:pt x="1564811" y="1578863"/>
                </a:lnTo>
                <a:lnTo>
                  <a:pt x="1574551" y="1572767"/>
                </a:lnTo>
                <a:lnTo>
                  <a:pt x="1588126" y="1563623"/>
                </a:lnTo>
                <a:lnTo>
                  <a:pt x="1836782" y="1426463"/>
                </a:lnTo>
                <a:lnTo>
                  <a:pt x="1885392" y="1405127"/>
                </a:lnTo>
                <a:lnTo>
                  <a:pt x="1900376" y="1395983"/>
                </a:lnTo>
                <a:lnTo>
                  <a:pt x="1910570" y="1389887"/>
                </a:lnTo>
                <a:lnTo>
                  <a:pt x="1917041" y="1386839"/>
                </a:lnTo>
                <a:lnTo>
                  <a:pt x="1920858" y="1383791"/>
                </a:lnTo>
                <a:lnTo>
                  <a:pt x="1923088" y="1380743"/>
                </a:lnTo>
                <a:lnTo>
                  <a:pt x="1926673" y="1374647"/>
                </a:lnTo>
                <a:lnTo>
                  <a:pt x="1931252" y="1368551"/>
                </a:lnTo>
                <a:lnTo>
                  <a:pt x="1935932" y="1356359"/>
                </a:lnTo>
                <a:lnTo>
                  <a:pt x="1939821" y="1344167"/>
                </a:lnTo>
                <a:lnTo>
                  <a:pt x="1942028" y="1325879"/>
                </a:lnTo>
                <a:lnTo>
                  <a:pt x="1941827" y="1313687"/>
                </a:lnTo>
                <a:lnTo>
                  <a:pt x="1941597" y="1301495"/>
                </a:lnTo>
                <a:lnTo>
                  <a:pt x="1941334" y="1289303"/>
                </a:lnTo>
                <a:lnTo>
                  <a:pt x="1941036" y="1274063"/>
                </a:lnTo>
                <a:lnTo>
                  <a:pt x="1940700" y="1258823"/>
                </a:lnTo>
                <a:lnTo>
                  <a:pt x="1940324" y="1246631"/>
                </a:lnTo>
                <a:lnTo>
                  <a:pt x="1939905" y="1231391"/>
                </a:lnTo>
                <a:lnTo>
                  <a:pt x="1939440" y="1216151"/>
                </a:lnTo>
                <a:lnTo>
                  <a:pt x="1938926" y="1203959"/>
                </a:lnTo>
                <a:lnTo>
                  <a:pt x="1938362" y="1191767"/>
                </a:lnTo>
                <a:lnTo>
                  <a:pt x="1937743" y="1176527"/>
                </a:lnTo>
                <a:lnTo>
                  <a:pt x="1937069" y="1167383"/>
                </a:lnTo>
                <a:lnTo>
                  <a:pt x="1936335" y="1155191"/>
                </a:lnTo>
                <a:lnTo>
                  <a:pt x="1935539" y="1146047"/>
                </a:lnTo>
                <a:lnTo>
                  <a:pt x="1934600" y="1130807"/>
                </a:lnTo>
                <a:lnTo>
                  <a:pt x="1934711" y="1115567"/>
                </a:lnTo>
                <a:lnTo>
                  <a:pt x="1935536" y="1103375"/>
                </a:lnTo>
                <a:lnTo>
                  <a:pt x="1936740" y="1088135"/>
                </a:lnTo>
                <a:lnTo>
                  <a:pt x="1937987" y="1075943"/>
                </a:lnTo>
                <a:lnTo>
                  <a:pt x="1938939" y="1063751"/>
                </a:lnTo>
                <a:lnTo>
                  <a:pt x="1939261" y="1054607"/>
                </a:lnTo>
                <a:lnTo>
                  <a:pt x="1938617" y="1042415"/>
                </a:lnTo>
                <a:lnTo>
                  <a:pt x="1936670" y="1033271"/>
                </a:lnTo>
                <a:lnTo>
                  <a:pt x="1933873" y="1024127"/>
                </a:lnTo>
                <a:lnTo>
                  <a:pt x="1931709" y="1011935"/>
                </a:lnTo>
                <a:lnTo>
                  <a:pt x="1930133" y="999743"/>
                </a:lnTo>
                <a:lnTo>
                  <a:pt x="1929098" y="984503"/>
                </a:lnTo>
                <a:lnTo>
                  <a:pt x="1928559" y="969263"/>
                </a:lnTo>
                <a:lnTo>
                  <a:pt x="1928470" y="954023"/>
                </a:lnTo>
                <a:lnTo>
                  <a:pt x="1928783" y="941831"/>
                </a:lnTo>
                <a:lnTo>
                  <a:pt x="1929455" y="929639"/>
                </a:lnTo>
                <a:lnTo>
                  <a:pt x="1930437" y="917447"/>
                </a:lnTo>
                <a:lnTo>
                  <a:pt x="1932530" y="908303"/>
                </a:lnTo>
                <a:lnTo>
                  <a:pt x="1935176" y="896111"/>
                </a:lnTo>
                <a:lnTo>
                  <a:pt x="1937948" y="880871"/>
                </a:lnTo>
                <a:lnTo>
                  <a:pt x="1940416" y="868679"/>
                </a:lnTo>
                <a:lnTo>
                  <a:pt x="1942152" y="856487"/>
                </a:lnTo>
                <a:lnTo>
                  <a:pt x="1942727" y="844295"/>
                </a:lnTo>
                <a:lnTo>
                  <a:pt x="1941711" y="832103"/>
                </a:lnTo>
                <a:lnTo>
                  <a:pt x="1938677" y="819911"/>
                </a:lnTo>
                <a:lnTo>
                  <a:pt x="1933194" y="813815"/>
                </a:lnTo>
                <a:lnTo>
                  <a:pt x="1925942" y="804671"/>
                </a:lnTo>
                <a:lnTo>
                  <a:pt x="1911949" y="786383"/>
                </a:lnTo>
                <a:lnTo>
                  <a:pt x="1904740" y="774191"/>
                </a:lnTo>
                <a:lnTo>
                  <a:pt x="1897077" y="765047"/>
                </a:lnTo>
                <a:lnTo>
                  <a:pt x="1869026" y="734567"/>
                </a:lnTo>
                <a:lnTo>
                  <a:pt x="1843766" y="722375"/>
                </a:lnTo>
                <a:lnTo>
                  <a:pt x="1837200" y="719327"/>
                </a:lnTo>
                <a:lnTo>
                  <a:pt x="1826537" y="716279"/>
                </a:lnTo>
                <a:lnTo>
                  <a:pt x="1812228" y="707135"/>
                </a:lnTo>
                <a:lnTo>
                  <a:pt x="1794727" y="697991"/>
                </a:lnTo>
                <a:lnTo>
                  <a:pt x="1774483" y="685799"/>
                </a:lnTo>
                <a:lnTo>
                  <a:pt x="1751951" y="673607"/>
                </a:lnTo>
                <a:lnTo>
                  <a:pt x="1727580" y="661415"/>
                </a:lnTo>
                <a:lnTo>
                  <a:pt x="1701824" y="646175"/>
                </a:lnTo>
                <a:lnTo>
                  <a:pt x="1675134" y="630935"/>
                </a:lnTo>
                <a:lnTo>
                  <a:pt x="1620761" y="600455"/>
                </a:lnTo>
                <a:lnTo>
                  <a:pt x="1568076" y="569975"/>
                </a:lnTo>
                <a:lnTo>
                  <a:pt x="1543497" y="557783"/>
                </a:lnTo>
                <a:lnTo>
                  <a:pt x="1520695" y="545591"/>
                </a:lnTo>
                <a:lnTo>
                  <a:pt x="1500122" y="533399"/>
                </a:lnTo>
                <a:lnTo>
                  <a:pt x="1482232" y="524255"/>
                </a:lnTo>
                <a:lnTo>
                  <a:pt x="1467474" y="515111"/>
                </a:lnTo>
                <a:lnTo>
                  <a:pt x="1456303" y="509015"/>
                </a:lnTo>
                <a:lnTo>
                  <a:pt x="1449168" y="505967"/>
                </a:lnTo>
                <a:lnTo>
                  <a:pt x="1438744" y="499871"/>
                </a:lnTo>
                <a:lnTo>
                  <a:pt x="1427243" y="493775"/>
                </a:lnTo>
                <a:lnTo>
                  <a:pt x="1415013" y="487679"/>
                </a:lnTo>
                <a:lnTo>
                  <a:pt x="1389753" y="469391"/>
                </a:lnTo>
                <a:lnTo>
                  <a:pt x="1377418" y="463295"/>
                </a:lnTo>
                <a:lnTo>
                  <a:pt x="1365744" y="457199"/>
                </a:lnTo>
                <a:lnTo>
                  <a:pt x="1355078" y="451103"/>
                </a:lnTo>
                <a:lnTo>
                  <a:pt x="1345768" y="445007"/>
                </a:lnTo>
                <a:lnTo>
                  <a:pt x="1338160" y="441959"/>
                </a:lnTo>
                <a:lnTo>
                  <a:pt x="1330201" y="438911"/>
                </a:lnTo>
                <a:lnTo>
                  <a:pt x="1319712" y="435863"/>
                </a:lnTo>
                <a:lnTo>
                  <a:pt x="1307355" y="429767"/>
                </a:lnTo>
                <a:lnTo>
                  <a:pt x="1293793" y="423671"/>
                </a:lnTo>
                <a:lnTo>
                  <a:pt x="1279691" y="414527"/>
                </a:lnTo>
                <a:lnTo>
                  <a:pt x="1265711" y="408431"/>
                </a:lnTo>
                <a:lnTo>
                  <a:pt x="1252516" y="399287"/>
                </a:lnTo>
                <a:lnTo>
                  <a:pt x="1240769" y="393191"/>
                </a:lnTo>
                <a:lnTo>
                  <a:pt x="1231134" y="387095"/>
                </a:lnTo>
                <a:lnTo>
                  <a:pt x="1224274" y="380999"/>
                </a:lnTo>
                <a:lnTo>
                  <a:pt x="1204044" y="365759"/>
                </a:lnTo>
                <a:lnTo>
                  <a:pt x="1187042" y="353567"/>
                </a:lnTo>
                <a:lnTo>
                  <a:pt x="1172828" y="341375"/>
                </a:lnTo>
                <a:lnTo>
                  <a:pt x="1160961" y="332231"/>
                </a:lnTo>
                <a:lnTo>
                  <a:pt x="1151001" y="326135"/>
                </a:lnTo>
                <a:lnTo>
                  <a:pt x="1142506" y="320039"/>
                </a:lnTo>
                <a:lnTo>
                  <a:pt x="1135036" y="313943"/>
                </a:lnTo>
                <a:lnTo>
                  <a:pt x="1121406" y="307847"/>
                </a:lnTo>
                <a:lnTo>
                  <a:pt x="1114364" y="304799"/>
                </a:lnTo>
                <a:lnTo>
                  <a:pt x="1106583" y="298703"/>
                </a:lnTo>
                <a:lnTo>
                  <a:pt x="1095894" y="295655"/>
                </a:lnTo>
                <a:lnTo>
                  <a:pt x="1084038" y="289559"/>
                </a:lnTo>
                <a:lnTo>
                  <a:pt x="1071277" y="283463"/>
                </a:lnTo>
                <a:lnTo>
                  <a:pt x="1057876" y="277367"/>
                </a:lnTo>
                <a:lnTo>
                  <a:pt x="1044098" y="268223"/>
                </a:lnTo>
                <a:lnTo>
                  <a:pt x="1016469" y="256031"/>
                </a:lnTo>
                <a:lnTo>
                  <a:pt x="978801" y="237743"/>
                </a:lnTo>
                <a:lnTo>
                  <a:pt x="959285" y="225551"/>
                </a:lnTo>
                <a:lnTo>
                  <a:pt x="951998" y="222503"/>
                </a:lnTo>
                <a:lnTo>
                  <a:pt x="946709" y="219455"/>
                </a:lnTo>
                <a:lnTo>
                  <a:pt x="940235" y="213359"/>
                </a:lnTo>
                <a:lnTo>
                  <a:pt x="931806" y="207263"/>
                </a:lnTo>
                <a:lnTo>
                  <a:pt x="921803" y="201167"/>
                </a:lnTo>
                <a:lnTo>
                  <a:pt x="910608" y="195071"/>
                </a:lnTo>
                <a:lnTo>
                  <a:pt x="898601" y="185927"/>
                </a:lnTo>
                <a:lnTo>
                  <a:pt x="886163" y="176783"/>
                </a:lnTo>
                <a:lnTo>
                  <a:pt x="873676" y="170687"/>
                </a:lnTo>
                <a:lnTo>
                  <a:pt x="861521" y="161543"/>
                </a:lnTo>
                <a:lnTo>
                  <a:pt x="850078" y="155447"/>
                </a:lnTo>
                <a:lnTo>
                  <a:pt x="839729" y="149351"/>
                </a:lnTo>
                <a:lnTo>
                  <a:pt x="828553" y="143255"/>
                </a:lnTo>
                <a:lnTo>
                  <a:pt x="806178" y="124967"/>
                </a:lnTo>
                <a:lnTo>
                  <a:pt x="795079" y="118871"/>
                </a:lnTo>
                <a:lnTo>
                  <a:pt x="784105" y="109727"/>
                </a:lnTo>
                <a:lnTo>
                  <a:pt x="773308" y="103631"/>
                </a:lnTo>
                <a:lnTo>
                  <a:pt x="762736" y="97535"/>
                </a:lnTo>
                <a:lnTo>
                  <a:pt x="752440" y="91439"/>
                </a:lnTo>
                <a:lnTo>
                  <a:pt x="732328" y="85343"/>
                </a:lnTo>
                <a:lnTo>
                  <a:pt x="720969" y="79247"/>
                </a:lnTo>
                <a:lnTo>
                  <a:pt x="708715" y="76199"/>
                </a:lnTo>
                <a:lnTo>
                  <a:pt x="669831" y="57911"/>
                </a:lnTo>
                <a:lnTo>
                  <a:pt x="657241" y="51815"/>
                </a:lnTo>
                <a:lnTo>
                  <a:pt x="645376" y="48767"/>
                </a:lnTo>
                <a:lnTo>
                  <a:pt x="634560" y="42671"/>
                </a:lnTo>
                <a:lnTo>
                  <a:pt x="625117" y="36575"/>
                </a:lnTo>
                <a:lnTo>
                  <a:pt x="611214" y="30479"/>
                </a:lnTo>
                <a:lnTo>
                  <a:pt x="596024" y="21335"/>
                </a:lnTo>
                <a:lnTo>
                  <a:pt x="580784" y="15239"/>
                </a:lnTo>
                <a:lnTo>
                  <a:pt x="566731" y="9143"/>
                </a:lnTo>
                <a:lnTo>
                  <a:pt x="555103" y="3047"/>
                </a:lnTo>
                <a:lnTo>
                  <a:pt x="547136" y="0"/>
                </a:lnTo>
                <a:close/>
              </a:path>
            </a:pathLst>
          </a:custGeom>
          <a:solidFill>
            <a:srgbClr val="A7A8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917806" y="2986842"/>
            <a:ext cx="715344" cy="1013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779973" y="2279614"/>
            <a:ext cx="496199" cy="4986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669806" y="2697587"/>
            <a:ext cx="1345536" cy="13008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688253" y="4175074"/>
            <a:ext cx="1314450" cy="758825"/>
          </a:xfrm>
          <a:custGeom>
            <a:avLst/>
            <a:gdLst/>
            <a:ahLst/>
            <a:cxnLst/>
            <a:rect l="l" t="t" r="r" b="b"/>
            <a:pathLst>
              <a:path w="1314450" h="758825">
                <a:moveTo>
                  <a:pt x="0" y="0"/>
                </a:moveTo>
                <a:lnTo>
                  <a:pt x="1314349" y="7588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688265" y="3990883"/>
            <a:ext cx="1314450" cy="758825"/>
          </a:xfrm>
          <a:custGeom>
            <a:avLst/>
            <a:gdLst/>
            <a:ahLst/>
            <a:cxnLst/>
            <a:rect l="l" t="t" r="r" b="b"/>
            <a:pathLst>
              <a:path w="1314450" h="758825">
                <a:moveTo>
                  <a:pt x="1314337" y="75883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002602" y="4583963"/>
            <a:ext cx="606425" cy="350520"/>
          </a:xfrm>
          <a:custGeom>
            <a:avLst/>
            <a:gdLst/>
            <a:ahLst/>
            <a:cxnLst/>
            <a:rect l="l" t="t" r="r" b="b"/>
            <a:pathLst>
              <a:path w="606425" h="350520">
                <a:moveTo>
                  <a:pt x="0" y="349940"/>
                </a:moveTo>
                <a:lnTo>
                  <a:pt x="606155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002602" y="4749713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184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002602" y="4399772"/>
            <a:ext cx="606425" cy="350520"/>
          </a:xfrm>
          <a:custGeom>
            <a:avLst/>
            <a:gdLst/>
            <a:ahLst/>
            <a:cxnLst/>
            <a:rect l="l" t="t" r="r" b="b"/>
            <a:pathLst>
              <a:path w="606425" h="350520">
                <a:moveTo>
                  <a:pt x="606155" y="0"/>
                </a:moveTo>
                <a:lnTo>
                  <a:pt x="0" y="34994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608758" y="4399772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184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294400" y="3640942"/>
            <a:ext cx="1314450" cy="758825"/>
          </a:xfrm>
          <a:custGeom>
            <a:avLst/>
            <a:gdLst/>
            <a:ahLst/>
            <a:cxnLst/>
            <a:rect l="l" t="t" r="r" b="b"/>
            <a:pathLst>
              <a:path w="1314450" h="758825">
                <a:moveTo>
                  <a:pt x="0" y="0"/>
                </a:moveTo>
                <a:lnTo>
                  <a:pt x="1314358" y="7588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688253" y="3640942"/>
            <a:ext cx="606425" cy="534670"/>
          </a:xfrm>
          <a:custGeom>
            <a:avLst/>
            <a:gdLst/>
            <a:ahLst/>
            <a:cxnLst/>
            <a:rect l="l" t="t" r="r" b="b"/>
            <a:pathLst>
              <a:path w="606425" h="534670">
                <a:moveTo>
                  <a:pt x="0" y="534131"/>
                </a:moveTo>
                <a:lnTo>
                  <a:pt x="0" y="349940"/>
                </a:lnTo>
                <a:lnTo>
                  <a:pt x="60614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294400" y="3825133"/>
            <a:ext cx="1155065" cy="666750"/>
          </a:xfrm>
          <a:custGeom>
            <a:avLst/>
            <a:gdLst/>
            <a:ahLst/>
            <a:cxnLst/>
            <a:rect l="l" t="t" r="r" b="b"/>
            <a:pathLst>
              <a:path w="1155064" h="666750">
                <a:moveTo>
                  <a:pt x="0" y="0"/>
                </a:moveTo>
                <a:lnTo>
                  <a:pt x="1154856" y="66674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688253" y="3640942"/>
            <a:ext cx="1920875" cy="1293495"/>
          </a:xfrm>
          <a:custGeom>
            <a:avLst/>
            <a:gdLst/>
            <a:ahLst/>
            <a:cxnLst/>
            <a:rect l="l" t="t" r="r" b="b"/>
            <a:pathLst>
              <a:path w="1920875" h="1293495">
                <a:moveTo>
                  <a:pt x="606146" y="184190"/>
                </a:moveTo>
                <a:lnTo>
                  <a:pt x="606146" y="0"/>
                </a:lnTo>
                <a:lnTo>
                  <a:pt x="0" y="349940"/>
                </a:lnTo>
                <a:lnTo>
                  <a:pt x="0" y="534131"/>
                </a:lnTo>
                <a:lnTo>
                  <a:pt x="1314349" y="1292961"/>
                </a:lnTo>
                <a:lnTo>
                  <a:pt x="1920505" y="943203"/>
                </a:lnTo>
                <a:lnTo>
                  <a:pt x="1920505" y="7588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847761" y="3825103"/>
            <a:ext cx="447040" cy="258445"/>
          </a:xfrm>
          <a:custGeom>
            <a:avLst/>
            <a:gdLst/>
            <a:ahLst/>
            <a:cxnLst/>
            <a:rect l="l" t="t" r="r" b="b"/>
            <a:pathLst>
              <a:path w="447039" h="258445">
                <a:moveTo>
                  <a:pt x="0" y="257891"/>
                </a:moveTo>
                <a:lnTo>
                  <a:pt x="446638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103952" y="2886623"/>
            <a:ext cx="152400" cy="88265"/>
          </a:xfrm>
          <a:custGeom>
            <a:avLst/>
            <a:gdLst/>
            <a:ahLst/>
            <a:cxnLst/>
            <a:rect l="l" t="t" r="r" b="b"/>
            <a:pathLst>
              <a:path w="152400" h="88264">
                <a:moveTo>
                  <a:pt x="0" y="0"/>
                </a:moveTo>
                <a:lnTo>
                  <a:pt x="151793" y="8766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454286" y="4243593"/>
            <a:ext cx="151765" cy="88265"/>
          </a:xfrm>
          <a:custGeom>
            <a:avLst/>
            <a:gdLst/>
            <a:ahLst/>
            <a:cxnLst/>
            <a:rect l="l" t="t" r="r" b="b"/>
            <a:pathLst>
              <a:path w="151764" h="88264">
                <a:moveTo>
                  <a:pt x="0" y="0"/>
                </a:moveTo>
                <a:lnTo>
                  <a:pt x="151759" y="8766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454286" y="3867866"/>
            <a:ext cx="151765" cy="87630"/>
          </a:xfrm>
          <a:custGeom>
            <a:avLst/>
            <a:gdLst/>
            <a:ahLst/>
            <a:cxnLst/>
            <a:rect l="l" t="t" r="r" b="b"/>
            <a:pathLst>
              <a:path w="151764" h="87629">
                <a:moveTo>
                  <a:pt x="151759" y="87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103964" y="2510897"/>
            <a:ext cx="152400" cy="88265"/>
          </a:xfrm>
          <a:custGeom>
            <a:avLst/>
            <a:gdLst/>
            <a:ahLst/>
            <a:cxnLst/>
            <a:rect l="l" t="t" r="r" b="b"/>
            <a:pathLst>
              <a:path w="152400" h="88264">
                <a:moveTo>
                  <a:pt x="151781" y="87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606045" y="3992347"/>
            <a:ext cx="587375" cy="339090"/>
          </a:xfrm>
          <a:custGeom>
            <a:avLst/>
            <a:gdLst/>
            <a:ahLst/>
            <a:cxnLst/>
            <a:rect l="l" t="t" r="r" b="b"/>
            <a:pathLst>
              <a:path w="587375" h="339089">
                <a:moveTo>
                  <a:pt x="0" y="338907"/>
                </a:moveTo>
                <a:lnTo>
                  <a:pt x="587014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606045" y="3955527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37572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606076" y="3911300"/>
            <a:ext cx="76835" cy="44450"/>
          </a:xfrm>
          <a:custGeom>
            <a:avLst/>
            <a:gdLst/>
            <a:ahLst/>
            <a:cxnLst/>
            <a:rect l="l" t="t" r="r" b="b"/>
            <a:pathLst>
              <a:path w="76835" h="44450">
                <a:moveTo>
                  <a:pt x="76565" y="0"/>
                </a:moveTo>
                <a:lnTo>
                  <a:pt x="0" y="4419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193060" y="3358728"/>
            <a:ext cx="0" cy="633730"/>
          </a:xfrm>
          <a:custGeom>
            <a:avLst/>
            <a:gdLst/>
            <a:ahLst/>
            <a:cxnLst/>
            <a:rect l="l" t="t" r="r" b="b"/>
            <a:pathLst>
              <a:path h="633729">
                <a:moveTo>
                  <a:pt x="0" y="0"/>
                </a:moveTo>
                <a:lnTo>
                  <a:pt x="0" y="63361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103952" y="2466700"/>
            <a:ext cx="76835" cy="420370"/>
          </a:xfrm>
          <a:custGeom>
            <a:avLst/>
            <a:gdLst/>
            <a:ahLst/>
            <a:cxnLst/>
            <a:rect l="l" t="t" r="r" b="b"/>
            <a:pathLst>
              <a:path w="76835" h="420369">
                <a:moveTo>
                  <a:pt x="0" y="419922"/>
                </a:moveTo>
                <a:lnTo>
                  <a:pt x="0" y="44195"/>
                </a:lnTo>
                <a:lnTo>
                  <a:pt x="7655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682642" y="3671849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70">
                <a:moveTo>
                  <a:pt x="287121" y="0"/>
                </a:moveTo>
                <a:lnTo>
                  <a:pt x="0" y="16578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817912" y="3584219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29">
                <a:moveTo>
                  <a:pt x="0" y="0"/>
                </a:moveTo>
                <a:lnTo>
                  <a:pt x="151851" y="876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682642" y="3837630"/>
            <a:ext cx="0" cy="736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67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530821" y="3823670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29">
                <a:moveTo>
                  <a:pt x="151820" y="87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530821" y="3749969"/>
            <a:ext cx="152400" cy="88265"/>
          </a:xfrm>
          <a:custGeom>
            <a:avLst/>
            <a:gdLst/>
            <a:ahLst/>
            <a:cxnLst/>
            <a:rect l="l" t="t" r="r" b="b"/>
            <a:pathLst>
              <a:path w="152400" h="88264">
                <a:moveTo>
                  <a:pt x="151820" y="87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467630" y="2227280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30">
                <a:moveTo>
                  <a:pt x="0" y="0"/>
                </a:moveTo>
                <a:lnTo>
                  <a:pt x="151793" y="876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180523" y="2227280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5" h="166369">
                <a:moveTo>
                  <a:pt x="0" y="165750"/>
                </a:moveTo>
                <a:lnTo>
                  <a:pt x="28710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180523" y="2393030"/>
            <a:ext cx="152400" cy="161290"/>
          </a:xfrm>
          <a:custGeom>
            <a:avLst/>
            <a:gdLst/>
            <a:ahLst/>
            <a:cxnLst/>
            <a:rect l="l" t="t" r="r" b="b"/>
            <a:pathLst>
              <a:path w="152400" h="161289">
                <a:moveTo>
                  <a:pt x="151802" y="161300"/>
                </a:moveTo>
                <a:lnTo>
                  <a:pt x="0" y="73670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180523" y="2393030"/>
            <a:ext cx="152400" cy="88265"/>
          </a:xfrm>
          <a:custGeom>
            <a:avLst/>
            <a:gdLst/>
            <a:ahLst/>
            <a:cxnLst/>
            <a:rect l="l" t="t" r="r" b="b"/>
            <a:pathLst>
              <a:path w="152400" h="88264">
                <a:moveTo>
                  <a:pt x="151802" y="87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817912" y="3400029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29">
                <a:moveTo>
                  <a:pt x="151851" y="87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467630" y="2043090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30">
                <a:moveTo>
                  <a:pt x="151793" y="87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969763" y="3487659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184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969763" y="3358728"/>
            <a:ext cx="223520" cy="129539"/>
          </a:xfrm>
          <a:custGeom>
            <a:avLst/>
            <a:gdLst/>
            <a:ahLst/>
            <a:cxnLst/>
            <a:rect l="l" t="t" r="r" b="b"/>
            <a:pathLst>
              <a:path w="223520" h="129539">
                <a:moveTo>
                  <a:pt x="223296" y="0"/>
                </a:moveTo>
                <a:lnTo>
                  <a:pt x="0" y="1289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690932" y="1914129"/>
            <a:ext cx="152400" cy="88265"/>
          </a:xfrm>
          <a:custGeom>
            <a:avLst/>
            <a:gdLst/>
            <a:ahLst/>
            <a:cxnLst/>
            <a:rect l="l" t="t" r="r" b="b"/>
            <a:pathLst>
              <a:path w="152400" h="88264">
                <a:moveTo>
                  <a:pt x="0" y="0"/>
                </a:moveTo>
                <a:lnTo>
                  <a:pt x="151802" y="8766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5041239" y="3271098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29">
                <a:moveTo>
                  <a:pt x="0" y="0"/>
                </a:moveTo>
                <a:lnTo>
                  <a:pt x="151820" y="876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467630" y="1914129"/>
            <a:ext cx="223520" cy="313690"/>
          </a:xfrm>
          <a:custGeom>
            <a:avLst/>
            <a:gdLst/>
            <a:ahLst/>
            <a:cxnLst/>
            <a:rect l="l" t="t" r="r" b="b"/>
            <a:pathLst>
              <a:path w="223519" h="313689">
                <a:moveTo>
                  <a:pt x="0" y="313151"/>
                </a:moveTo>
                <a:lnTo>
                  <a:pt x="0" y="128960"/>
                </a:lnTo>
                <a:lnTo>
                  <a:pt x="223302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454286" y="3867866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37572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454286" y="3823670"/>
            <a:ext cx="76835" cy="44450"/>
          </a:xfrm>
          <a:custGeom>
            <a:avLst/>
            <a:gdLst/>
            <a:ahLst/>
            <a:cxnLst/>
            <a:rect l="l" t="t" r="r" b="b"/>
            <a:pathLst>
              <a:path w="76835" h="44450">
                <a:moveTo>
                  <a:pt x="76535" y="0"/>
                </a:moveTo>
                <a:lnTo>
                  <a:pt x="0" y="4419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817912" y="3271098"/>
            <a:ext cx="223520" cy="129539"/>
          </a:xfrm>
          <a:custGeom>
            <a:avLst/>
            <a:gdLst/>
            <a:ahLst/>
            <a:cxnLst/>
            <a:rect l="l" t="t" r="r" b="b"/>
            <a:pathLst>
              <a:path w="223520" h="129539">
                <a:moveTo>
                  <a:pt x="223326" y="0"/>
                </a:moveTo>
                <a:lnTo>
                  <a:pt x="0" y="1289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255745" y="2554331"/>
            <a:ext cx="76835" cy="420370"/>
          </a:xfrm>
          <a:custGeom>
            <a:avLst/>
            <a:gdLst/>
            <a:ahLst/>
            <a:cxnLst/>
            <a:rect l="l" t="t" r="r" b="b"/>
            <a:pathLst>
              <a:path w="76835" h="420369">
                <a:moveTo>
                  <a:pt x="0" y="419953"/>
                </a:moveTo>
                <a:lnTo>
                  <a:pt x="0" y="44226"/>
                </a:lnTo>
                <a:lnTo>
                  <a:pt x="76568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332326" y="2314910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5" h="166369">
                <a:moveTo>
                  <a:pt x="0" y="165780"/>
                </a:moveTo>
                <a:lnTo>
                  <a:pt x="28709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619423" y="2001789"/>
            <a:ext cx="223520" cy="129539"/>
          </a:xfrm>
          <a:custGeom>
            <a:avLst/>
            <a:gdLst/>
            <a:ahLst/>
            <a:cxnLst/>
            <a:rect l="l" t="t" r="r" b="b"/>
            <a:pathLst>
              <a:path w="223519" h="129539">
                <a:moveTo>
                  <a:pt x="0" y="128930"/>
                </a:moveTo>
                <a:lnTo>
                  <a:pt x="223311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530821" y="3584219"/>
            <a:ext cx="287655" cy="166370"/>
          </a:xfrm>
          <a:custGeom>
            <a:avLst/>
            <a:gdLst/>
            <a:ahLst/>
            <a:cxnLst/>
            <a:rect l="l" t="t" r="r" b="b"/>
            <a:pathLst>
              <a:path w="287654" h="166370">
                <a:moveTo>
                  <a:pt x="287091" y="0"/>
                </a:moveTo>
                <a:lnTo>
                  <a:pt x="0" y="16575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255745" y="2635377"/>
            <a:ext cx="587375" cy="339090"/>
          </a:xfrm>
          <a:custGeom>
            <a:avLst/>
            <a:gdLst/>
            <a:ahLst/>
            <a:cxnLst/>
            <a:rect l="l" t="t" r="r" b="b"/>
            <a:pathLst>
              <a:path w="587375" h="339089">
                <a:moveTo>
                  <a:pt x="0" y="338907"/>
                </a:moveTo>
                <a:lnTo>
                  <a:pt x="587002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842735" y="2001789"/>
            <a:ext cx="0" cy="633730"/>
          </a:xfrm>
          <a:custGeom>
            <a:avLst/>
            <a:gdLst/>
            <a:ahLst/>
            <a:cxnLst/>
            <a:rect l="l" t="t" r="r" b="b"/>
            <a:pathLst>
              <a:path h="633730">
                <a:moveTo>
                  <a:pt x="0" y="633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690941" y="2547747"/>
            <a:ext cx="152400" cy="87630"/>
          </a:xfrm>
          <a:custGeom>
            <a:avLst/>
            <a:gdLst/>
            <a:ahLst/>
            <a:cxnLst/>
            <a:rect l="l" t="t" r="r" b="b"/>
            <a:pathLst>
              <a:path w="152400" h="87630">
                <a:moveTo>
                  <a:pt x="151793" y="87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255745" y="2547747"/>
            <a:ext cx="435609" cy="251460"/>
          </a:xfrm>
          <a:custGeom>
            <a:avLst/>
            <a:gdLst/>
            <a:ahLst/>
            <a:cxnLst/>
            <a:rect l="l" t="t" r="r" b="b"/>
            <a:pathLst>
              <a:path w="435610" h="251460">
                <a:moveTo>
                  <a:pt x="0" y="251246"/>
                </a:moveTo>
                <a:lnTo>
                  <a:pt x="43519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690932" y="2089450"/>
            <a:ext cx="0" cy="458470"/>
          </a:xfrm>
          <a:custGeom>
            <a:avLst/>
            <a:gdLst/>
            <a:ahLst/>
            <a:cxnLst/>
            <a:rect l="l" t="t" r="r" b="b"/>
            <a:pathLst>
              <a:path h="458469">
                <a:moveTo>
                  <a:pt x="0" y="45829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655795" y="2723830"/>
            <a:ext cx="1372235" cy="909955"/>
          </a:xfrm>
          <a:custGeom>
            <a:avLst/>
            <a:gdLst/>
            <a:ahLst/>
            <a:cxnLst/>
            <a:rect l="l" t="t" r="r" b="b"/>
            <a:pathLst>
              <a:path w="1372235" h="909954">
                <a:moveTo>
                  <a:pt x="0" y="44195"/>
                </a:moveTo>
                <a:lnTo>
                  <a:pt x="0" y="161726"/>
                </a:lnTo>
                <a:lnTo>
                  <a:pt x="1295204" y="909492"/>
                </a:lnTo>
                <a:lnTo>
                  <a:pt x="1295204" y="791961"/>
                </a:lnTo>
                <a:lnTo>
                  <a:pt x="0" y="44195"/>
                </a:lnTo>
                <a:close/>
              </a:path>
              <a:path w="1372235" h="909954">
                <a:moveTo>
                  <a:pt x="76580" y="0"/>
                </a:moveTo>
                <a:lnTo>
                  <a:pt x="0" y="44195"/>
                </a:lnTo>
                <a:lnTo>
                  <a:pt x="1295204" y="791961"/>
                </a:lnTo>
                <a:lnTo>
                  <a:pt x="1371801" y="747765"/>
                </a:lnTo>
                <a:lnTo>
                  <a:pt x="765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732388" y="2723799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29">
                <a:moveTo>
                  <a:pt x="1295207" y="74779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655807" y="2886593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29">
                <a:moveTo>
                  <a:pt x="1295192" y="74779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951000" y="3471596"/>
            <a:ext cx="76835" cy="44450"/>
          </a:xfrm>
          <a:custGeom>
            <a:avLst/>
            <a:gdLst/>
            <a:ahLst/>
            <a:cxnLst/>
            <a:rect l="l" t="t" r="r" b="b"/>
            <a:pathLst>
              <a:path w="76835" h="44450">
                <a:moveTo>
                  <a:pt x="76596" y="0"/>
                </a:moveTo>
                <a:lnTo>
                  <a:pt x="0" y="4422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951000" y="3515791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5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655807" y="2723799"/>
            <a:ext cx="76835" cy="44450"/>
          </a:xfrm>
          <a:custGeom>
            <a:avLst/>
            <a:gdLst/>
            <a:ahLst/>
            <a:cxnLst/>
            <a:rect l="l" t="t" r="r" b="b"/>
            <a:pathLst>
              <a:path w="76835" h="44450">
                <a:moveTo>
                  <a:pt x="76580" y="0"/>
                </a:moveTo>
                <a:lnTo>
                  <a:pt x="0" y="4419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655795" y="2769062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5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629606" y="2667716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80">
                <a:moveTo>
                  <a:pt x="184464" y="0"/>
                </a:moveTo>
                <a:lnTo>
                  <a:pt x="0" y="10652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814072" y="2667716"/>
            <a:ext cx="0" cy="213360"/>
          </a:xfrm>
          <a:custGeom>
            <a:avLst/>
            <a:gdLst/>
            <a:ahLst/>
            <a:cxnLst/>
            <a:rect l="l" t="t" r="r" b="b"/>
            <a:pathLst>
              <a:path h="213360">
                <a:moveTo>
                  <a:pt x="0" y="213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334389" y="1919920"/>
            <a:ext cx="1480185" cy="748030"/>
          </a:xfrm>
          <a:custGeom>
            <a:avLst/>
            <a:gdLst/>
            <a:ahLst/>
            <a:cxnLst/>
            <a:rect l="l" t="t" r="r" b="b"/>
            <a:pathLst>
              <a:path w="1480185" h="748030">
                <a:moveTo>
                  <a:pt x="0" y="106497"/>
                </a:moveTo>
                <a:lnTo>
                  <a:pt x="184464" y="0"/>
                </a:lnTo>
                <a:lnTo>
                  <a:pt x="1479682" y="74779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334389" y="2026417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30">
                <a:moveTo>
                  <a:pt x="0" y="0"/>
                </a:moveTo>
                <a:lnTo>
                  <a:pt x="1295186" y="74782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590775" y="2751810"/>
            <a:ext cx="223520" cy="129539"/>
          </a:xfrm>
          <a:custGeom>
            <a:avLst/>
            <a:gdLst/>
            <a:ahLst/>
            <a:cxnLst/>
            <a:rect l="l" t="t" r="r" b="b"/>
            <a:pathLst>
              <a:path w="223520" h="129539">
                <a:moveTo>
                  <a:pt x="0" y="0"/>
                </a:moveTo>
                <a:lnTo>
                  <a:pt x="223296" y="12893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2549365" y="5729676"/>
            <a:ext cx="1383665" cy="798830"/>
          </a:xfrm>
          <a:custGeom>
            <a:avLst/>
            <a:gdLst/>
            <a:ahLst/>
            <a:cxnLst/>
            <a:rect l="l" t="t" r="r" b="b"/>
            <a:pathLst>
              <a:path w="1383664" h="798829">
                <a:moveTo>
                  <a:pt x="0" y="0"/>
                </a:moveTo>
                <a:lnTo>
                  <a:pt x="1383407" y="79869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549353" y="5328346"/>
            <a:ext cx="1383665" cy="798830"/>
          </a:xfrm>
          <a:custGeom>
            <a:avLst/>
            <a:gdLst/>
            <a:ahLst/>
            <a:cxnLst/>
            <a:rect l="l" t="t" r="r" b="b"/>
            <a:pathLst>
              <a:path w="1383664" h="798829">
                <a:moveTo>
                  <a:pt x="1383389" y="79869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2549365" y="4724354"/>
            <a:ext cx="2010410" cy="1804035"/>
          </a:xfrm>
          <a:custGeom>
            <a:avLst/>
            <a:gdLst/>
            <a:ahLst/>
            <a:cxnLst/>
            <a:rect l="l" t="t" r="r" b="b"/>
            <a:pathLst>
              <a:path w="2010410" h="1804034">
                <a:moveTo>
                  <a:pt x="0" y="603991"/>
                </a:moveTo>
                <a:lnTo>
                  <a:pt x="0" y="1005321"/>
                </a:lnTo>
                <a:lnTo>
                  <a:pt x="1383407" y="1804019"/>
                </a:lnTo>
                <a:lnTo>
                  <a:pt x="1383407" y="1402689"/>
                </a:lnTo>
                <a:lnTo>
                  <a:pt x="0" y="603991"/>
                </a:lnTo>
                <a:close/>
              </a:path>
              <a:path w="2010410" h="1804034">
                <a:moveTo>
                  <a:pt x="1952530" y="798667"/>
                </a:moveTo>
                <a:lnTo>
                  <a:pt x="1771875" y="903000"/>
                </a:lnTo>
                <a:lnTo>
                  <a:pt x="1771875" y="1178417"/>
                </a:lnTo>
                <a:lnTo>
                  <a:pt x="1383407" y="1402689"/>
                </a:lnTo>
                <a:lnTo>
                  <a:pt x="1383407" y="1804019"/>
                </a:lnTo>
                <a:lnTo>
                  <a:pt x="2010351" y="1442039"/>
                </a:lnTo>
                <a:lnTo>
                  <a:pt x="2010351" y="876604"/>
                </a:lnTo>
                <a:lnTo>
                  <a:pt x="1952530" y="798667"/>
                </a:lnTo>
                <a:close/>
              </a:path>
              <a:path w="2010410" h="1804034">
                <a:moveTo>
                  <a:pt x="81771" y="556778"/>
                </a:moveTo>
                <a:lnTo>
                  <a:pt x="0" y="603991"/>
                </a:lnTo>
                <a:lnTo>
                  <a:pt x="1383407" y="1402689"/>
                </a:lnTo>
                <a:lnTo>
                  <a:pt x="1465185" y="1355476"/>
                </a:lnTo>
                <a:lnTo>
                  <a:pt x="1260725" y="1237457"/>
                </a:lnTo>
                <a:lnTo>
                  <a:pt x="1260725" y="1158758"/>
                </a:lnTo>
                <a:lnTo>
                  <a:pt x="1499259" y="1021047"/>
                </a:lnTo>
                <a:lnTo>
                  <a:pt x="899511" y="674796"/>
                </a:lnTo>
                <a:lnTo>
                  <a:pt x="286204" y="674796"/>
                </a:lnTo>
                <a:lnTo>
                  <a:pt x="81771" y="556778"/>
                </a:lnTo>
                <a:close/>
              </a:path>
              <a:path w="2010410" h="1804034">
                <a:moveTo>
                  <a:pt x="1260725" y="1158758"/>
                </a:moveTo>
                <a:lnTo>
                  <a:pt x="1260725" y="1237457"/>
                </a:lnTo>
                <a:lnTo>
                  <a:pt x="1465185" y="1355476"/>
                </a:lnTo>
                <a:lnTo>
                  <a:pt x="1465185" y="1276807"/>
                </a:lnTo>
                <a:lnTo>
                  <a:pt x="1260725" y="1158758"/>
                </a:lnTo>
                <a:close/>
              </a:path>
              <a:path w="2010410" h="1804034">
                <a:moveTo>
                  <a:pt x="1771875" y="1099718"/>
                </a:moveTo>
                <a:lnTo>
                  <a:pt x="1465185" y="1276807"/>
                </a:lnTo>
                <a:lnTo>
                  <a:pt x="1465185" y="1355476"/>
                </a:lnTo>
                <a:lnTo>
                  <a:pt x="1771875" y="1178417"/>
                </a:lnTo>
                <a:lnTo>
                  <a:pt x="1771875" y="1099718"/>
                </a:lnTo>
                <a:close/>
              </a:path>
              <a:path w="2010410" h="1804034">
                <a:moveTo>
                  <a:pt x="1567415" y="981699"/>
                </a:moveTo>
                <a:lnTo>
                  <a:pt x="1260725" y="1158758"/>
                </a:lnTo>
                <a:lnTo>
                  <a:pt x="1465185" y="1276807"/>
                </a:lnTo>
                <a:lnTo>
                  <a:pt x="1771875" y="1099718"/>
                </a:lnTo>
                <a:lnTo>
                  <a:pt x="1567415" y="981699"/>
                </a:lnTo>
                <a:close/>
              </a:path>
              <a:path w="2010410" h="1804034">
                <a:moveTo>
                  <a:pt x="1771875" y="981699"/>
                </a:moveTo>
                <a:lnTo>
                  <a:pt x="1567415" y="981699"/>
                </a:lnTo>
                <a:lnTo>
                  <a:pt x="1771875" y="1099718"/>
                </a:lnTo>
                <a:lnTo>
                  <a:pt x="1771875" y="981699"/>
                </a:lnTo>
                <a:close/>
              </a:path>
              <a:path w="2010410" h="1804034">
                <a:moveTo>
                  <a:pt x="388418" y="104272"/>
                </a:moveTo>
                <a:lnTo>
                  <a:pt x="388418" y="301020"/>
                </a:lnTo>
                <a:lnTo>
                  <a:pt x="592878" y="419069"/>
                </a:lnTo>
                <a:lnTo>
                  <a:pt x="592878" y="497768"/>
                </a:lnTo>
                <a:lnTo>
                  <a:pt x="1499259" y="1021047"/>
                </a:lnTo>
                <a:lnTo>
                  <a:pt x="1567415" y="981699"/>
                </a:lnTo>
                <a:lnTo>
                  <a:pt x="1771875" y="981699"/>
                </a:lnTo>
                <a:lnTo>
                  <a:pt x="1771875" y="903000"/>
                </a:lnTo>
                <a:lnTo>
                  <a:pt x="388418" y="104272"/>
                </a:lnTo>
                <a:close/>
              </a:path>
              <a:path w="2010410" h="1804034">
                <a:moveTo>
                  <a:pt x="569134" y="0"/>
                </a:moveTo>
                <a:lnTo>
                  <a:pt x="388418" y="104272"/>
                </a:lnTo>
                <a:lnTo>
                  <a:pt x="1771875" y="903000"/>
                </a:lnTo>
                <a:lnTo>
                  <a:pt x="1952530" y="798667"/>
                </a:lnTo>
                <a:lnTo>
                  <a:pt x="569134" y="0"/>
                </a:lnTo>
                <a:close/>
              </a:path>
              <a:path w="2010410" h="1804034">
                <a:moveTo>
                  <a:pt x="81771" y="478078"/>
                </a:moveTo>
                <a:lnTo>
                  <a:pt x="81771" y="556778"/>
                </a:lnTo>
                <a:lnTo>
                  <a:pt x="286204" y="674796"/>
                </a:lnTo>
                <a:lnTo>
                  <a:pt x="286204" y="596097"/>
                </a:lnTo>
                <a:lnTo>
                  <a:pt x="81771" y="478078"/>
                </a:lnTo>
                <a:close/>
              </a:path>
              <a:path w="2010410" h="1804034">
                <a:moveTo>
                  <a:pt x="592878" y="419069"/>
                </a:moveTo>
                <a:lnTo>
                  <a:pt x="286204" y="596097"/>
                </a:lnTo>
                <a:lnTo>
                  <a:pt x="286204" y="674796"/>
                </a:lnTo>
                <a:lnTo>
                  <a:pt x="592878" y="497768"/>
                </a:lnTo>
                <a:lnTo>
                  <a:pt x="592878" y="419069"/>
                </a:lnTo>
                <a:close/>
              </a:path>
              <a:path w="2010410" h="1804034">
                <a:moveTo>
                  <a:pt x="592878" y="497768"/>
                </a:moveTo>
                <a:lnTo>
                  <a:pt x="286204" y="674796"/>
                </a:lnTo>
                <a:lnTo>
                  <a:pt x="899511" y="674796"/>
                </a:lnTo>
                <a:lnTo>
                  <a:pt x="592878" y="497768"/>
                </a:lnTo>
                <a:close/>
              </a:path>
              <a:path w="2010410" h="1804034">
                <a:moveTo>
                  <a:pt x="388418" y="301020"/>
                </a:moveTo>
                <a:lnTo>
                  <a:pt x="81771" y="478078"/>
                </a:lnTo>
                <a:lnTo>
                  <a:pt x="286204" y="596097"/>
                </a:lnTo>
                <a:lnTo>
                  <a:pt x="592878" y="419069"/>
                </a:lnTo>
                <a:lnTo>
                  <a:pt x="388418" y="301020"/>
                </a:lnTo>
                <a:close/>
              </a:path>
            </a:pathLst>
          </a:custGeom>
          <a:solidFill>
            <a:srgbClr val="1D19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932773" y="5523022"/>
            <a:ext cx="627380" cy="1005840"/>
          </a:xfrm>
          <a:custGeom>
            <a:avLst/>
            <a:gdLst/>
            <a:ahLst/>
            <a:cxnLst/>
            <a:rect l="l" t="t" r="r" b="b"/>
            <a:pathLst>
              <a:path w="627379" h="1005840">
                <a:moveTo>
                  <a:pt x="626943" y="242041"/>
                </a:moveTo>
                <a:lnTo>
                  <a:pt x="626943" y="77937"/>
                </a:lnTo>
                <a:lnTo>
                  <a:pt x="569122" y="0"/>
                </a:lnTo>
                <a:lnTo>
                  <a:pt x="388467" y="104333"/>
                </a:lnTo>
                <a:lnTo>
                  <a:pt x="388467" y="379750"/>
                </a:lnTo>
                <a:lnTo>
                  <a:pt x="81777" y="556808"/>
                </a:lnTo>
                <a:lnTo>
                  <a:pt x="0" y="604022"/>
                </a:lnTo>
                <a:lnTo>
                  <a:pt x="0" y="1005352"/>
                </a:lnTo>
                <a:lnTo>
                  <a:pt x="626943" y="643371"/>
                </a:lnTo>
                <a:lnTo>
                  <a:pt x="626943" y="242041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014551" y="5824072"/>
            <a:ext cx="306705" cy="255904"/>
          </a:xfrm>
          <a:custGeom>
            <a:avLst/>
            <a:gdLst/>
            <a:ahLst/>
            <a:cxnLst/>
            <a:rect l="l" t="t" r="r" b="b"/>
            <a:pathLst>
              <a:path w="306704" h="255904">
                <a:moveTo>
                  <a:pt x="306689" y="78699"/>
                </a:moveTo>
                <a:lnTo>
                  <a:pt x="306689" y="0"/>
                </a:lnTo>
                <a:lnTo>
                  <a:pt x="0" y="177088"/>
                </a:lnTo>
                <a:lnTo>
                  <a:pt x="0" y="255757"/>
                </a:lnTo>
                <a:lnTo>
                  <a:pt x="306689" y="78699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810091" y="5883112"/>
            <a:ext cx="204470" cy="196850"/>
          </a:xfrm>
          <a:custGeom>
            <a:avLst/>
            <a:gdLst/>
            <a:ahLst/>
            <a:cxnLst/>
            <a:rect l="l" t="t" r="r" b="b"/>
            <a:pathLst>
              <a:path w="204470" h="196850">
                <a:moveTo>
                  <a:pt x="0" y="0"/>
                </a:moveTo>
                <a:lnTo>
                  <a:pt x="0" y="78699"/>
                </a:lnTo>
                <a:lnTo>
                  <a:pt x="204459" y="196717"/>
                </a:lnTo>
                <a:lnTo>
                  <a:pt x="204459" y="118049"/>
                </a:lnTo>
                <a:lnTo>
                  <a:pt x="0" y="0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810091" y="5706054"/>
            <a:ext cx="511175" cy="295275"/>
          </a:xfrm>
          <a:custGeom>
            <a:avLst/>
            <a:gdLst/>
            <a:ahLst/>
            <a:cxnLst/>
            <a:rect l="l" t="t" r="r" b="b"/>
            <a:pathLst>
              <a:path w="511175" h="295275">
                <a:moveTo>
                  <a:pt x="511149" y="118018"/>
                </a:moveTo>
                <a:lnTo>
                  <a:pt x="306689" y="0"/>
                </a:lnTo>
                <a:lnTo>
                  <a:pt x="0" y="177058"/>
                </a:lnTo>
                <a:lnTo>
                  <a:pt x="204459" y="295107"/>
                </a:lnTo>
                <a:lnTo>
                  <a:pt x="511149" y="118018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631137" y="5025375"/>
            <a:ext cx="511175" cy="295275"/>
          </a:xfrm>
          <a:custGeom>
            <a:avLst/>
            <a:gdLst/>
            <a:ahLst/>
            <a:cxnLst/>
            <a:rect l="l" t="t" r="r" b="b"/>
            <a:pathLst>
              <a:path w="511175" h="295275">
                <a:moveTo>
                  <a:pt x="511106" y="118049"/>
                </a:moveTo>
                <a:lnTo>
                  <a:pt x="306647" y="0"/>
                </a:lnTo>
                <a:lnTo>
                  <a:pt x="0" y="177058"/>
                </a:lnTo>
                <a:lnTo>
                  <a:pt x="204432" y="295076"/>
                </a:lnTo>
                <a:lnTo>
                  <a:pt x="511106" y="118049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631137" y="5202433"/>
            <a:ext cx="204470" cy="196850"/>
          </a:xfrm>
          <a:custGeom>
            <a:avLst/>
            <a:gdLst/>
            <a:ahLst/>
            <a:cxnLst/>
            <a:rect l="l" t="t" r="r" b="b"/>
            <a:pathLst>
              <a:path w="204469" h="196850">
                <a:moveTo>
                  <a:pt x="204432" y="118018"/>
                </a:moveTo>
                <a:lnTo>
                  <a:pt x="0" y="0"/>
                </a:lnTo>
                <a:lnTo>
                  <a:pt x="0" y="78699"/>
                </a:lnTo>
                <a:lnTo>
                  <a:pt x="204432" y="196717"/>
                </a:lnTo>
                <a:lnTo>
                  <a:pt x="204432" y="118018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835569" y="5143424"/>
            <a:ext cx="306705" cy="255904"/>
          </a:xfrm>
          <a:custGeom>
            <a:avLst/>
            <a:gdLst/>
            <a:ahLst/>
            <a:cxnLst/>
            <a:rect l="l" t="t" r="r" b="b"/>
            <a:pathLst>
              <a:path w="306705" h="255904">
                <a:moveTo>
                  <a:pt x="306674" y="78699"/>
                </a:moveTo>
                <a:lnTo>
                  <a:pt x="306674" y="0"/>
                </a:lnTo>
                <a:lnTo>
                  <a:pt x="0" y="177027"/>
                </a:lnTo>
                <a:lnTo>
                  <a:pt x="0" y="255727"/>
                </a:lnTo>
                <a:lnTo>
                  <a:pt x="306674" y="78699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549365" y="5328346"/>
            <a:ext cx="1383665" cy="1200150"/>
          </a:xfrm>
          <a:custGeom>
            <a:avLst/>
            <a:gdLst/>
            <a:ahLst/>
            <a:cxnLst/>
            <a:rect l="l" t="t" r="r" b="b"/>
            <a:pathLst>
              <a:path w="1383664" h="1200150">
                <a:moveTo>
                  <a:pt x="0" y="0"/>
                </a:moveTo>
                <a:lnTo>
                  <a:pt x="0" y="401330"/>
                </a:lnTo>
                <a:lnTo>
                  <a:pt x="1383407" y="1200028"/>
                </a:lnTo>
                <a:lnTo>
                  <a:pt x="1383407" y="798697"/>
                </a:lnTo>
                <a:lnTo>
                  <a:pt x="0" y="0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549365" y="5222123"/>
            <a:ext cx="1499870" cy="905510"/>
          </a:xfrm>
          <a:custGeom>
            <a:avLst/>
            <a:gdLst/>
            <a:ahLst/>
            <a:cxnLst/>
            <a:rect l="l" t="t" r="r" b="b"/>
            <a:pathLst>
              <a:path w="1499870" h="905510">
                <a:moveTo>
                  <a:pt x="592878" y="0"/>
                </a:moveTo>
                <a:lnTo>
                  <a:pt x="286204" y="177027"/>
                </a:lnTo>
                <a:lnTo>
                  <a:pt x="81771" y="59009"/>
                </a:lnTo>
                <a:lnTo>
                  <a:pt x="0" y="106222"/>
                </a:lnTo>
                <a:lnTo>
                  <a:pt x="1383407" y="904920"/>
                </a:lnTo>
                <a:lnTo>
                  <a:pt x="1465185" y="857707"/>
                </a:lnTo>
                <a:lnTo>
                  <a:pt x="1260725" y="739688"/>
                </a:lnTo>
                <a:lnTo>
                  <a:pt x="1260725" y="660989"/>
                </a:lnTo>
                <a:lnTo>
                  <a:pt x="1499262" y="523280"/>
                </a:lnTo>
                <a:lnTo>
                  <a:pt x="592878" y="0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937784" y="4828626"/>
            <a:ext cx="1383665" cy="995680"/>
          </a:xfrm>
          <a:custGeom>
            <a:avLst/>
            <a:gdLst/>
            <a:ahLst/>
            <a:cxnLst/>
            <a:rect l="l" t="t" r="r" b="b"/>
            <a:pathLst>
              <a:path w="1383664" h="995679">
                <a:moveTo>
                  <a:pt x="0" y="0"/>
                </a:moveTo>
                <a:lnTo>
                  <a:pt x="0" y="196748"/>
                </a:lnTo>
                <a:lnTo>
                  <a:pt x="204459" y="314797"/>
                </a:lnTo>
                <a:lnTo>
                  <a:pt x="204459" y="393496"/>
                </a:lnTo>
                <a:lnTo>
                  <a:pt x="1110843" y="916777"/>
                </a:lnTo>
                <a:lnTo>
                  <a:pt x="1178996" y="877427"/>
                </a:lnTo>
                <a:lnTo>
                  <a:pt x="1383456" y="995446"/>
                </a:lnTo>
                <a:lnTo>
                  <a:pt x="1383456" y="798728"/>
                </a:lnTo>
                <a:lnTo>
                  <a:pt x="0" y="0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937784" y="4724354"/>
            <a:ext cx="1564640" cy="903605"/>
          </a:xfrm>
          <a:custGeom>
            <a:avLst/>
            <a:gdLst/>
            <a:ahLst/>
            <a:cxnLst/>
            <a:rect l="l" t="t" r="r" b="b"/>
            <a:pathLst>
              <a:path w="1564639" h="903604">
                <a:moveTo>
                  <a:pt x="180715" y="0"/>
                </a:moveTo>
                <a:lnTo>
                  <a:pt x="0" y="104272"/>
                </a:lnTo>
                <a:lnTo>
                  <a:pt x="1383456" y="903000"/>
                </a:lnTo>
                <a:lnTo>
                  <a:pt x="1564111" y="798667"/>
                </a:lnTo>
                <a:lnTo>
                  <a:pt x="180715" y="0"/>
                </a:lnTo>
                <a:close/>
              </a:path>
            </a:pathLst>
          </a:custGeom>
          <a:ln w="687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932742" y="6166393"/>
            <a:ext cx="627380" cy="362585"/>
          </a:xfrm>
          <a:custGeom>
            <a:avLst/>
            <a:gdLst/>
            <a:ahLst/>
            <a:cxnLst/>
            <a:rect l="l" t="t" r="r" b="b"/>
            <a:pathLst>
              <a:path w="627379" h="362584">
                <a:moveTo>
                  <a:pt x="0" y="361980"/>
                </a:moveTo>
                <a:lnTo>
                  <a:pt x="62697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932742" y="5902772"/>
            <a:ext cx="388620" cy="224790"/>
          </a:xfrm>
          <a:custGeom>
            <a:avLst/>
            <a:gdLst/>
            <a:ahLst/>
            <a:cxnLst/>
            <a:rect l="l" t="t" r="r" b="b"/>
            <a:pathLst>
              <a:path w="388620" h="224789">
                <a:moveTo>
                  <a:pt x="388498" y="0"/>
                </a:moveTo>
                <a:lnTo>
                  <a:pt x="0" y="22427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4559716" y="5600929"/>
            <a:ext cx="0" cy="565785"/>
          </a:xfrm>
          <a:custGeom>
            <a:avLst/>
            <a:gdLst/>
            <a:ahLst/>
            <a:cxnLst/>
            <a:rect l="l" t="t" r="r" b="b"/>
            <a:pathLst>
              <a:path h="565785">
                <a:moveTo>
                  <a:pt x="0" y="0"/>
                </a:moveTo>
                <a:lnTo>
                  <a:pt x="0" y="565464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4559717" y="5600929"/>
            <a:ext cx="0" cy="565785"/>
          </a:xfrm>
          <a:custGeom>
            <a:avLst/>
            <a:gdLst/>
            <a:ahLst/>
            <a:cxnLst/>
            <a:rect l="l" t="t" r="r" b="b"/>
            <a:pathLst>
              <a:path h="565785">
                <a:moveTo>
                  <a:pt x="0" y="0"/>
                </a:moveTo>
                <a:lnTo>
                  <a:pt x="0" y="56546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549365" y="5328346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1330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549365" y="5321427"/>
            <a:ext cx="0" cy="408305"/>
          </a:xfrm>
          <a:custGeom>
            <a:avLst/>
            <a:gdLst/>
            <a:ahLst/>
            <a:cxnLst/>
            <a:rect l="l" t="t" r="r" b="b"/>
            <a:pathLst>
              <a:path h="408304">
                <a:moveTo>
                  <a:pt x="0" y="0"/>
                </a:moveTo>
                <a:lnTo>
                  <a:pt x="0" y="40824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549365" y="5281132"/>
            <a:ext cx="81915" cy="47625"/>
          </a:xfrm>
          <a:custGeom>
            <a:avLst/>
            <a:gdLst/>
            <a:ahLst/>
            <a:cxnLst/>
            <a:rect l="l" t="t" r="r" b="b"/>
            <a:pathLst>
              <a:path w="81914" h="47625">
                <a:moveTo>
                  <a:pt x="0" y="47213"/>
                </a:moveTo>
                <a:lnTo>
                  <a:pt x="8175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014551" y="5902772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4" h="177164">
                <a:moveTo>
                  <a:pt x="306689" y="0"/>
                </a:moveTo>
                <a:lnTo>
                  <a:pt x="0" y="17705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4014551" y="5824072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4" h="177164">
                <a:moveTo>
                  <a:pt x="306689" y="0"/>
                </a:moveTo>
                <a:lnTo>
                  <a:pt x="0" y="17708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4321240" y="5627354"/>
            <a:ext cx="0" cy="275590"/>
          </a:xfrm>
          <a:custGeom>
            <a:avLst/>
            <a:gdLst/>
            <a:ahLst/>
            <a:cxnLst/>
            <a:rect l="l" t="t" r="r" b="b"/>
            <a:pathLst>
              <a:path h="275589">
                <a:moveTo>
                  <a:pt x="0" y="0"/>
                </a:moveTo>
                <a:lnTo>
                  <a:pt x="0" y="275417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4321241" y="5627354"/>
            <a:ext cx="0" cy="275590"/>
          </a:xfrm>
          <a:custGeom>
            <a:avLst/>
            <a:gdLst/>
            <a:ahLst/>
            <a:cxnLst/>
            <a:rect l="l" t="t" r="r" b="b"/>
            <a:pathLst>
              <a:path h="275589">
                <a:moveTo>
                  <a:pt x="0" y="0"/>
                </a:moveTo>
                <a:lnTo>
                  <a:pt x="0" y="27541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116781" y="5706054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70" h="118110">
                <a:moveTo>
                  <a:pt x="0" y="0"/>
                </a:moveTo>
                <a:lnTo>
                  <a:pt x="204459" y="11801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810091" y="5706054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4" h="177164">
                <a:moveTo>
                  <a:pt x="0" y="177058"/>
                </a:moveTo>
                <a:lnTo>
                  <a:pt x="30665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4014551" y="6001161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0"/>
                </a:moveTo>
                <a:lnTo>
                  <a:pt x="0" y="7866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014551" y="6001161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810091" y="5961812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70" h="118110">
                <a:moveTo>
                  <a:pt x="204459" y="118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810091" y="5883143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0"/>
                </a:moveTo>
                <a:lnTo>
                  <a:pt x="0" y="7866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810091" y="5883143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810091" y="5883143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70" h="118110">
                <a:moveTo>
                  <a:pt x="204459" y="118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835581" y="5222092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5" h="177164">
                <a:moveTo>
                  <a:pt x="306662" y="0"/>
                </a:moveTo>
                <a:lnTo>
                  <a:pt x="0" y="17705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835581" y="5143424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5" h="177164">
                <a:moveTo>
                  <a:pt x="306662" y="0"/>
                </a:moveTo>
                <a:lnTo>
                  <a:pt x="0" y="17702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142244" y="5143424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0"/>
                </a:moveTo>
                <a:lnTo>
                  <a:pt x="0" y="7866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3142244" y="5143424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2937784" y="5025375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69" h="118110">
                <a:moveTo>
                  <a:pt x="0" y="0"/>
                </a:moveTo>
                <a:lnTo>
                  <a:pt x="204459" y="11804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2631137" y="5025375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5" h="177164">
                <a:moveTo>
                  <a:pt x="0" y="177058"/>
                </a:moveTo>
                <a:lnTo>
                  <a:pt x="30664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2835569" y="5320451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0"/>
                </a:moveTo>
                <a:lnTo>
                  <a:pt x="0" y="78699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2835569" y="5320451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9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2631125" y="5281132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69" h="118110">
                <a:moveTo>
                  <a:pt x="204444" y="118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2631137" y="5202433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0"/>
                </a:moveTo>
                <a:lnTo>
                  <a:pt x="0" y="78699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2631137" y="5195819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31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631125" y="5202433"/>
            <a:ext cx="204470" cy="118110"/>
          </a:xfrm>
          <a:custGeom>
            <a:avLst/>
            <a:gdLst/>
            <a:ahLst/>
            <a:cxnLst/>
            <a:rect l="l" t="t" r="r" b="b"/>
            <a:pathLst>
              <a:path w="204469" h="118110">
                <a:moveTo>
                  <a:pt x="204444" y="118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142244" y="5222092"/>
            <a:ext cx="906780" cy="523875"/>
          </a:xfrm>
          <a:custGeom>
            <a:avLst/>
            <a:gdLst/>
            <a:ahLst/>
            <a:cxnLst/>
            <a:rect l="l" t="t" r="r" b="b"/>
            <a:pathLst>
              <a:path w="906779" h="523875">
                <a:moveTo>
                  <a:pt x="0" y="0"/>
                </a:moveTo>
                <a:lnTo>
                  <a:pt x="906353" y="52331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2937772" y="4828657"/>
            <a:ext cx="1383665" cy="798830"/>
          </a:xfrm>
          <a:custGeom>
            <a:avLst/>
            <a:gdLst/>
            <a:ahLst/>
            <a:cxnLst/>
            <a:rect l="l" t="t" r="r" b="b"/>
            <a:pathLst>
              <a:path w="1383664" h="798829">
                <a:moveTo>
                  <a:pt x="1383468" y="79869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321240" y="5523022"/>
            <a:ext cx="180975" cy="104775"/>
          </a:xfrm>
          <a:custGeom>
            <a:avLst/>
            <a:gdLst/>
            <a:ahLst/>
            <a:cxnLst/>
            <a:rect l="l" t="t" r="r" b="b"/>
            <a:pathLst>
              <a:path w="180975" h="104775">
                <a:moveTo>
                  <a:pt x="180685" y="0"/>
                </a:moveTo>
                <a:lnTo>
                  <a:pt x="0" y="10436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2937784" y="4828626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0"/>
                </a:moveTo>
                <a:lnTo>
                  <a:pt x="0" y="19674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2937784" y="4828626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74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2937784" y="4724354"/>
            <a:ext cx="180975" cy="104775"/>
          </a:xfrm>
          <a:custGeom>
            <a:avLst/>
            <a:gdLst/>
            <a:ahLst/>
            <a:cxnLst/>
            <a:rect l="l" t="t" r="r" b="b"/>
            <a:pathLst>
              <a:path w="180975" h="104775">
                <a:moveTo>
                  <a:pt x="0" y="104302"/>
                </a:moveTo>
                <a:lnTo>
                  <a:pt x="180715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3118500" y="4724324"/>
            <a:ext cx="1383665" cy="798830"/>
          </a:xfrm>
          <a:custGeom>
            <a:avLst/>
            <a:gdLst/>
            <a:ahLst/>
            <a:cxnLst/>
            <a:rect l="l" t="t" r="r" b="b"/>
            <a:pathLst>
              <a:path w="1383664" h="798829">
                <a:moveTo>
                  <a:pt x="1383426" y="79869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2555661" y="4739198"/>
            <a:ext cx="2015489" cy="1792605"/>
          </a:xfrm>
          <a:custGeom>
            <a:avLst/>
            <a:gdLst/>
            <a:ahLst/>
            <a:cxnLst/>
            <a:rect l="l" t="t" r="r" b="b"/>
            <a:pathLst>
              <a:path w="2015489" h="1792604">
                <a:moveTo>
                  <a:pt x="9653" y="585215"/>
                </a:moveTo>
                <a:lnTo>
                  <a:pt x="5271" y="585215"/>
                </a:lnTo>
                <a:lnTo>
                  <a:pt x="3911" y="588263"/>
                </a:lnTo>
                <a:lnTo>
                  <a:pt x="4150" y="594359"/>
                </a:lnTo>
                <a:lnTo>
                  <a:pt x="4266" y="606551"/>
                </a:lnTo>
                <a:lnTo>
                  <a:pt x="4007" y="661415"/>
                </a:lnTo>
                <a:lnTo>
                  <a:pt x="3458" y="710183"/>
                </a:lnTo>
                <a:lnTo>
                  <a:pt x="3110" y="740663"/>
                </a:lnTo>
                <a:lnTo>
                  <a:pt x="2729" y="768095"/>
                </a:lnTo>
                <a:lnTo>
                  <a:pt x="2329" y="798575"/>
                </a:lnTo>
                <a:lnTo>
                  <a:pt x="798" y="905255"/>
                </a:lnTo>
                <a:lnTo>
                  <a:pt x="497" y="926591"/>
                </a:lnTo>
                <a:lnTo>
                  <a:pt x="255" y="944879"/>
                </a:lnTo>
                <a:lnTo>
                  <a:pt x="85" y="960119"/>
                </a:lnTo>
                <a:lnTo>
                  <a:pt x="0" y="972311"/>
                </a:lnTo>
                <a:lnTo>
                  <a:pt x="12" y="978407"/>
                </a:lnTo>
                <a:lnTo>
                  <a:pt x="1012" y="978407"/>
                </a:lnTo>
                <a:lnTo>
                  <a:pt x="2146" y="987551"/>
                </a:lnTo>
                <a:lnTo>
                  <a:pt x="3052" y="999743"/>
                </a:lnTo>
                <a:lnTo>
                  <a:pt x="197014" y="1109471"/>
                </a:lnTo>
                <a:lnTo>
                  <a:pt x="1317157" y="1764791"/>
                </a:lnTo>
                <a:lnTo>
                  <a:pt x="1329755" y="1780031"/>
                </a:lnTo>
                <a:lnTo>
                  <a:pt x="1339499" y="1789175"/>
                </a:lnTo>
                <a:lnTo>
                  <a:pt x="1344944" y="1792223"/>
                </a:lnTo>
                <a:lnTo>
                  <a:pt x="1386387" y="1792223"/>
                </a:lnTo>
                <a:lnTo>
                  <a:pt x="1392764" y="1789175"/>
                </a:lnTo>
                <a:lnTo>
                  <a:pt x="1401986" y="1783079"/>
                </a:lnTo>
                <a:lnTo>
                  <a:pt x="1413709" y="1776983"/>
                </a:lnTo>
                <a:lnTo>
                  <a:pt x="1427592" y="1770887"/>
                </a:lnTo>
                <a:lnTo>
                  <a:pt x="1443290" y="1761743"/>
                </a:lnTo>
                <a:lnTo>
                  <a:pt x="1460461" y="1752599"/>
                </a:lnTo>
                <a:lnTo>
                  <a:pt x="1478762" y="1743455"/>
                </a:lnTo>
                <a:lnTo>
                  <a:pt x="1497850" y="1734311"/>
                </a:lnTo>
                <a:lnTo>
                  <a:pt x="1517381" y="1722119"/>
                </a:lnTo>
                <a:lnTo>
                  <a:pt x="1537014" y="1712975"/>
                </a:lnTo>
                <a:lnTo>
                  <a:pt x="1556405" y="1700783"/>
                </a:lnTo>
                <a:lnTo>
                  <a:pt x="1575211" y="1691639"/>
                </a:lnTo>
                <a:lnTo>
                  <a:pt x="1593089" y="1682495"/>
                </a:lnTo>
                <a:lnTo>
                  <a:pt x="1609695" y="1673351"/>
                </a:lnTo>
                <a:lnTo>
                  <a:pt x="1624688" y="1664207"/>
                </a:lnTo>
                <a:lnTo>
                  <a:pt x="1637724" y="1655063"/>
                </a:lnTo>
                <a:lnTo>
                  <a:pt x="1648461" y="1648967"/>
                </a:lnTo>
                <a:lnTo>
                  <a:pt x="1663440" y="1642871"/>
                </a:lnTo>
                <a:lnTo>
                  <a:pt x="1909353" y="1484375"/>
                </a:lnTo>
                <a:lnTo>
                  <a:pt x="1937131" y="1469135"/>
                </a:lnTo>
                <a:lnTo>
                  <a:pt x="1958538" y="1459991"/>
                </a:lnTo>
                <a:lnTo>
                  <a:pt x="1974466" y="1450847"/>
                </a:lnTo>
                <a:lnTo>
                  <a:pt x="1985803" y="1444751"/>
                </a:lnTo>
                <a:lnTo>
                  <a:pt x="1993439" y="1441703"/>
                </a:lnTo>
                <a:lnTo>
                  <a:pt x="1998263" y="1435607"/>
                </a:lnTo>
                <a:lnTo>
                  <a:pt x="2001166" y="1432559"/>
                </a:lnTo>
                <a:lnTo>
                  <a:pt x="2003037" y="1429511"/>
                </a:lnTo>
                <a:lnTo>
                  <a:pt x="2005771" y="1426463"/>
                </a:lnTo>
                <a:lnTo>
                  <a:pt x="2007900" y="1420367"/>
                </a:lnTo>
                <a:lnTo>
                  <a:pt x="2009324" y="1414271"/>
                </a:lnTo>
                <a:lnTo>
                  <a:pt x="2009941" y="1399031"/>
                </a:lnTo>
                <a:lnTo>
                  <a:pt x="2009658" y="1386839"/>
                </a:lnTo>
                <a:lnTo>
                  <a:pt x="2009407" y="1371599"/>
                </a:lnTo>
                <a:lnTo>
                  <a:pt x="2008944" y="1341119"/>
                </a:lnTo>
                <a:lnTo>
                  <a:pt x="2008702" y="1328927"/>
                </a:lnTo>
                <a:lnTo>
                  <a:pt x="2008434" y="1313687"/>
                </a:lnTo>
                <a:lnTo>
                  <a:pt x="2006812" y="1264919"/>
                </a:lnTo>
                <a:lnTo>
                  <a:pt x="2006196" y="1255775"/>
                </a:lnTo>
                <a:lnTo>
                  <a:pt x="2005467" y="1243583"/>
                </a:lnTo>
                <a:lnTo>
                  <a:pt x="2004609" y="1234439"/>
                </a:lnTo>
                <a:lnTo>
                  <a:pt x="2003874" y="1219199"/>
                </a:lnTo>
                <a:lnTo>
                  <a:pt x="2004412" y="1207007"/>
                </a:lnTo>
                <a:lnTo>
                  <a:pt x="2005883" y="1191767"/>
                </a:lnTo>
                <a:lnTo>
                  <a:pt x="2007944" y="1179575"/>
                </a:lnTo>
                <a:lnTo>
                  <a:pt x="2012471" y="1152143"/>
                </a:lnTo>
                <a:lnTo>
                  <a:pt x="2014253" y="1142999"/>
                </a:lnTo>
                <a:lnTo>
                  <a:pt x="2015260" y="1130807"/>
                </a:lnTo>
                <a:lnTo>
                  <a:pt x="2015149" y="1121663"/>
                </a:lnTo>
                <a:lnTo>
                  <a:pt x="2013579" y="1112519"/>
                </a:lnTo>
                <a:lnTo>
                  <a:pt x="2010576" y="1100327"/>
                </a:lnTo>
                <a:lnTo>
                  <a:pt x="2008113" y="1088135"/>
                </a:lnTo>
                <a:lnTo>
                  <a:pt x="2003780" y="1045463"/>
                </a:lnTo>
                <a:lnTo>
                  <a:pt x="2003249" y="1018031"/>
                </a:lnTo>
                <a:lnTo>
                  <a:pt x="2003636" y="1005839"/>
                </a:lnTo>
                <a:lnTo>
                  <a:pt x="2004431" y="993647"/>
                </a:lnTo>
                <a:lnTo>
                  <a:pt x="2005911" y="984503"/>
                </a:lnTo>
                <a:lnTo>
                  <a:pt x="2007571" y="975359"/>
                </a:lnTo>
                <a:lnTo>
                  <a:pt x="2009274" y="960119"/>
                </a:lnTo>
                <a:lnTo>
                  <a:pt x="2010881" y="947927"/>
                </a:lnTo>
                <a:lnTo>
                  <a:pt x="2012253" y="932687"/>
                </a:lnTo>
                <a:lnTo>
                  <a:pt x="2013251" y="917447"/>
                </a:lnTo>
                <a:lnTo>
                  <a:pt x="2013737" y="902207"/>
                </a:lnTo>
                <a:lnTo>
                  <a:pt x="2013572" y="890015"/>
                </a:lnTo>
                <a:lnTo>
                  <a:pt x="2003629" y="844295"/>
                </a:lnTo>
                <a:lnTo>
                  <a:pt x="1996584" y="835151"/>
                </a:lnTo>
                <a:lnTo>
                  <a:pt x="1991130" y="826007"/>
                </a:lnTo>
                <a:lnTo>
                  <a:pt x="1986778" y="813815"/>
                </a:lnTo>
                <a:lnTo>
                  <a:pt x="1983035" y="804671"/>
                </a:lnTo>
                <a:lnTo>
                  <a:pt x="1979411" y="792479"/>
                </a:lnTo>
                <a:lnTo>
                  <a:pt x="1975415" y="783335"/>
                </a:lnTo>
                <a:lnTo>
                  <a:pt x="1970555" y="771143"/>
                </a:lnTo>
                <a:lnTo>
                  <a:pt x="1964342" y="761999"/>
                </a:lnTo>
                <a:lnTo>
                  <a:pt x="1956283" y="752855"/>
                </a:lnTo>
                <a:lnTo>
                  <a:pt x="1945888" y="746759"/>
                </a:lnTo>
                <a:lnTo>
                  <a:pt x="1937534" y="743711"/>
                </a:lnTo>
                <a:lnTo>
                  <a:pt x="1924937" y="737615"/>
                </a:lnTo>
                <a:lnTo>
                  <a:pt x="1908574" y="728471"/>
                </a:lnTo>
                <a:lnTo>
                  <a:pt x="1888919" y="719327"/>
                </a:lnTo>
                <a:lnTo>
                  <a:pt x="1866450" y="707135"/>
                </a:lnTo>
                <a:lnTo>
                  <a:pt x="1841641" y="694943"/>
                </a:lnTo>
                <a:lnTo>
                  <a:pt x="1814967" y="679703"/>
                </a:lnTo>
                <a:lnTo>
                  <a:pt x="1786906" y="664463"/>
                </a:lnTo>
                <a:lnTo>
                  <a:pt x="1757932" y="646175"/>
                </a:lnTo>
                <a:lnTo>
                  <a:pt x="1699149" y="615695"/>
                </a:lnTo>
                <a:lnTo>
                  <a:pt x="1652738" y="588263"/>
                </a:lnTo>
                <a:lnTo>
                  <a:pt x="15947" y="588263"/>
                </a:lnTo>
                <a:lnTo>
                  <a:pt x="9653" y="585215"/>
                </a:lnTo>
                <a:close/>
              </a:path>
              <a:path w="2015489" h="1792604">
                <a:moveTo>
                  <a:pt x="600629" y="0"/>
                </a:moveTo>
                <a:lnTo>
                  <a:pt x="586515" y="0"/>
                </a:lnTo>
                <a:lnTo>
                  <a:pt x="575637" y="3047"/>
                </a:lnTo>
                <a:lnTo>
                  <a:pt x="568263" y="3047"/>
                </a:lnTo>
                <a:lnTo>
                  <a:pt x="427412" y="60959"/>
                </a:lnTo>
                <a:lnTo>
                  <a:pt x="390955" y="97535"/>
                </a:lnTo>
                <a:lnTo>
                  <a:pt x="391573" y="115823"/>
                </a:lnTo>
                <a:lnTo>
                  <a:pt x="392139" y="128015"/>
                </a:lnTo>
                <a:lnTo>
                  <a:pt x="392857" y="137159"/>
                </a:lnTo>
                <a:lnTo>
                  <a:pt x="393930" y="146303"/>
                </a:lnTo>
                <a:lnTo>
                  <a:pt x="395561" y="158495"/>
                </a:lnTo>
                <a:lnTo>
                  <a:pt x="398127" y="179831"/>
                </a:lnTo>
                <a:lnTo>
                  <a:pt x="398842" y="195071"/>
                </a:lnTo>
                <a:lnTo>
                  <a:pt x="397912" y="207263"/>
                </a:lnTo>
                <a:lnTo>
                  <a:pt x="395543" y="213359"/>
                </a:lnTo>
                <a:lnTo>
                  <a:pt x="391939" y="222503"/>
                </a:lnTo>
                <a:lnTo>
                  <a:pt x="389611" y="231647"/>
                </a:lnTo>
                <a:lnTo>
                  <a:pt x="391586" y="240791"/>
                </a:lnTo>
                <a:lnTo>
                  <a:pt x="395268" y="256031"/>
                </a:lnTo>
                <a:lnTo>
                  <a:pt x="398060" y="268223"/>
                </a:lnTo>
                <a:lnTo>
                  <a:pt x="393873" y="274319"/>
                </a:lnTo>
                <a:lnTo>
                  <a:pt x="385826" y="283463"/>
                </a:lnTo>
                <a:lnTo>
                  <a:pt x="375097" y="289559"/>
                </a:lnTo>
                <a:lnTo>
                  <a:pt x="362865" y="298703"/>
                </a:lnTo>
                <a:lnTo>
                  <a:pt x="350306" y="304799"/>
                </a:lnTo>
                <a:lnTo>
                  <a:pt x="338600" y="313943"/>
                </a:lnTo>
                <a:lnTo>
                  <a:pt x="328000" y="323087"/>
                </a:lnTo>
                <a:lnTo>
                  <a:pt x="318379" y="329183"/>
                </a:lnTo>
                <a:lnTo>
                  <a:pt x="277097" y="353567"/>
                </a:lnTo>
                <a:lnTo>
                  <a:pt x="262929" y="359663"/>
                </a:lnTo>
                <a:lnTo>
                  <a:pt x="251416" y="365759"/>
                </a:lnTo>
                <a:lnTo>
                  <a:pt x="239740" y="374903"/>
                </a:lnTo>
                <a:lnTo>
                  <a:pt x="228057" y="380999"/>
                </a:lnTo>
                <a:lnTo>
                  <a:pt x="216523" y="390143"/>
                </a:lnTo>
                <a:lnTo>
                  <a:pt x="205294" y="399287"/>
                </a:lnTo>
                <a:lnTo>
                  <a:pt x="194525" y="405383"/>
                </a:lnTo>
                <a:lnTo>
                  <a:pt x="184372" y="414527"/>
                </a:lnTo>
                <a:lnTo>
                  <a:pt x="174990" y="420623"/>
                </a:lnTo>
                <a:lnTo>
                  <a:pt x="166535" y="426719"/>
                </a:lnTo>
                <a:lnTo>
                  <a:pt x="153409" y="432815"/>
                </a:lnTo>
                <a:lnTo>
                  <a:pt x="141458" y="438911"/>
                </a:lnTo>
                <a:lnTo>
                  <a:pt x="130406" y="441959"/>
                </a:lnTo>
                <a:lnTo>
                  <a:pt x="119975" y="445007"/>
                </a:lnTo>
                <a:lnTo>
                  <a:pt x="109889" y="451103"/>
                </a:lnTo>
                <a:lnTo>
                  <a:pt x="99871" y="460247"/>
                </a:lnTo>
                <a:lnTo>
                  <a:pt x="92798" y="466343"/>
                </a:lnTo>
                <a:lnTo>
                  <a:pt x="91664" y="472439"/>
                </a:lnTo>
                <a:lnTo>
                  <a:pt x="94538" y="475487"/>
                </a:lnTo>
                <a:lnTo>
                  <a:pt x="99492" y="478535"/>
                </a:lnTo>
                <a:lnTo>
                  <a:pt x="104596" y="484631"/>
                </a:lnTo>
                <a:lnTo>
                  <a:pt x="105554" y="499871"/>
                </a:lnTo>
                <a:lnTo>
                  <a:pt x="102392" y="512063"/>
                </a:lnTo>
                <a:lnTo>
                  <a:pt x="96547" y="524255"/>
                </a:lnTo>
                <a:lnTo>
                  <a:pt x="89462" y="533399"/>
                </a:lnTo>
                <a:lnTo>
                  <a:pt x="82573" y="542543"/>
                </a:lnTo>
                <a:lnTo>
                  <a:pt x="77323" y="548639"/>
                </a:lnTo>
                <a:lnTo>
                  <a:pt x="72977" y="554735"/>
                </a:lnTo>
                <a:lnTo>
                  <a:pt x="57483" y="554735"/>
                </a:lnTo>
                <a:lnTo>
                  <a:pt x="50546" y="560831"/>
                </a:lnTo>
                <a:lnTo>
                  <a:pt x="42660" y="573023"/>
                </a:lnTo>
                <a:lnTo>
                  <a:pt x="37823" y="579119"/>
                </a:lnTo>
                <a:lnTo>
                  <a:pt x="32582" y="579119"/>
                </a:lnTo>
                <a:lnTo>
                  <a:pt x="29823" y="582167"/>
                </a:lnTo>
                <a:lnTo>
                  <a:pt x="23040" y="588263"/>
                </a:lnTo>
                <a:lnTo>
                  <a:pt x="1652738" y="588263"/>
                </a:lnTo>
                <a:lnTo>
                  <a:pt x="1642424" y="582167"/>
                </a:lnTo>
                <a:lnTo>
                  <a:pt x="1616023" y="566927"/>
                </a:lnTo>
                <a:lnTo>
                  <a:pt x="1591562" y="554735"/>
                </a:lnTo>
                <a:lnTo>
                  <a:pt x="1569519" y="542543"/>
                </a:lnTo>
                <a:lnTo>
                  <a:pt x="1550369" y="530351"/>
                </a:lnTo>
                <a:lnTo>
                  <a:pt x="1534588" y="521207"/>
                </a:lnTo>
                <a:lnTo>
                  <a:pt x="1522650" y="515111"/>
                </a:lnTo>
                <a:lnTo>
                  <a:pt x="1515033" y="512063"/>
                </a:lnTo>
                <a:lnTo>
                  <a:pt x="1504645" y="505967"/>
                </a:lnTo>
                <a:lnTo>
                  <a:pt x="1493227" y="499871"/>
                </a:lnTo>
                <a:lnTo>
                  <a:pt x="1481084" y="493775"/>
                </a:lnTo>
                <a:lnTo>
                  <a:pt x="1468522" y="484631"/>
                </a:lnTo>
                <a:lnTo>
                  <a:pt x="1443357" y="469391"/>
                </a:lnTo>
                <a:lnTo>
                  <a:pt x="1431365" y="463295"/>
                </a:lnTo>
                <a:lnTo>
                  <a:pt x="1420173" y="454151"/>
                </a:lnTo>
                <a:lnTo>
                  <a:pt x="1410086" y="451103"/>
                </a:lnTo>
                <a:lnTo>
                  <a:pt x="1401409" y="445007"/>
                </a:lnTo>
                <a:lnTo>
                  <a:pt x="1392677" y="441959"/>
                </a:lnTo>
                <a:lnTo>
                  <a:pt x="1381892" y="438911"/>
                </a:lnTo>
                <a:lnTo>
                  <a:pt x="1369556" y="432815"/>
                </a:lnTo>
                <a:lnTo>
                  <a:pt x="1356170" y="426719"/>
                </a:lnTo>
                <a:lnTo>
                  <a:pt x="1342236" y="420623"/>
                </a:lnTo>
                <a:lnTo>
                  <a:pt x="1328255" y="411479"/>
                </a:lnTo>
                <a:lnTo>
                  <a:pt x="1314728" y="405383"/>
                </a:lnTo>
                <a:lnTo>
                  <a:pt x="1302158" y="396239"/>
                </a:lnTo>
                <a:lnTo>
                  <a:pt x="1291047" y="390143"/>
                </a:lnTo>
                <a:lnTo>
                  <a:pt x="1281894" y="384047"/>
                </a:lnTo>
                <a:lnTo>
                  <a:pt x="1275203" y="377951"/>
                </a:lnTo>
                <a:lnTo>
                  <a:pt x="1254843" y="362711"/>
                </a:lnTo>
                <a:lnTo>
                  <a:pt x="1237526" y="350519"/>
                </a:lnTo>
                <a:lnTo>
                  <a:pt x="1222869" y="338327"/>
                </a:lnTo>
                <a:lnTo>
                  <a:pt x="1210488" y="329183"/>
                </a:lnTo>
                <a:lnTo>
                  <a:pt x="1199999" y="323087"/>
                </a:lnTo>
                <a:lnTo>
                  <a:pt x="1191018" y="316991"/>
                </a:lnTo>
                <a:lnTo>
                  <a:pt x="1183162" y="310895"/>
                </a:lnTo>
                <a:lnTo>
                  <a:pt x="1176047" y="304799"/>
                </a:lnTo>
                <a:lnTo>
                  <a:pt x="1162503" y="298703"/>
                </a:lnTo>
                <a:lnTo>
                  <a:pt x="1155307" y="295655"/>
                </a:lnTo>
                <a:lnTo>
                  <a:pt x="1147316" y="292607"/>
                </a:lnTo>
                <a:lnTo>
                  <a:pt x="1136884" y="286511"/>
                </a:lnTo>
                <a:lnTo>
                  <a:pt x="1125278" y="280415"/>
                </a:lnTo>
                <a:lnTo>
                  <a:pt x="1112740" y="274319"/>
                </a:lnTo>
                <a:lnTo>
                  <a:pt x="1099511" y="268223"/>
                </a:lnTo>
                <a:lnTo>
                  <a:pt x="1071949" y="256031"/>
                </a:lnTo>
                <a:lnTo>
                  <a:pt x="1058098" y="246887"/>
                </a:lnTo>
                <a:lnTo>
                  <a:pt x="1019170" y="228599"/>
                </a:lnTo>
                <a:lnTo>
                  <a:pt x="989251" y="210311"/>
                </a:lnTo>
                <a:lnTo>
                  <a:pt x="982409" y="207263"/>
                </a:lnTo>
                <a:lnTo>
                  <a:pt x="977534" y="204215"/>
                </a:lnTo>
                <a:lnTo>
                  <a:pt x="971272" y="201167"/>
                </a:lnTo>
                <a:lnTo>
                  <a:pt x="963099" y="195071"/>
                </a:lnTo>
                <a:lnTo>
                  <a:pt x="953358" y="188975"/>
                </a:lnTo>
                <a:lnTo>
                  <a:pt x="942395" y="179831"/>
                </a:lnTo>
                <a:lnTo>
                  <a:pt x="930554" y="173735"/>
                </a:lnTo>
                <a:lnTo>
                  <a:pt x="918180" y="164591"/>
                </a:lnTo>
                <a:lnTo>
                  <a:pt x="905617" y="158495"/>
                </a:lnTo>
                <a:lnTo>
                  <a:pt x="893211" y="149351"/>
                </a:lnTo>
                <a:lnTo>
                  <a:pt x="881305" y="140207"/>
                </a:lnTo>
                <a:lnTo>
                  <a:pt x="870245" y="134111"/>
                </a:lnTo>
                <a:lnTo>
                  <a:pt x="858079" y="128015"/>
                </a:lnTo>
                <a:lnTo>
                  <a:pt x="846194" y="118871"/>
                </a:lnTo>
                <a:lnTo>
                  <a:pt x="834594" y="109727"/>
                </a:lnTo>
                <a:lnTo>
                  <a:pt x="823284" y="103631"/>
                </a:lnTo>
                <a:lnTo>
                  <a:pt x="812269" y="94487"/>
                </a:lnTo>
                <a:lnTo>
                  <a:pt x="801553" y="88391"/>
                </a:lnTo>
                <a:lnTo>
                  <a:pt x="791140" y="82295"/>
                </a:lnTo>
                <a:lnTo>
                  <a:pt x="781036" y="76199"/>
                </a:lnTo>
                <a:lnTo>
                  <a:pt x="771245" y="70103"/>
                </a:lnTo>
                <a:lnTo>
                  <a:pt x="761771" y="67055"/>
                </a:lnTo>
                <a:lnTo>
                  <a:pt x="751405" y="60959"/>
                </a:lnTo>
                <a:lnTo>
                  <a:pt x="739977" y="57911"/>
                </a:lnTo>
                <a:lnTo>
                  <a:pt x="727753" y="51815"/>
                </a:lnTo>
                <a:lnTo>
                  <a:pt x="714999" y="48767"/>
                </a:lnTo>
                <a:lnTo>
                  <a:pt x="676222" y="30479"/>
                </a:lnTo>
                <a:lnTo>
                  <a:pt x="664013" y="27431"/>
                </a:lnTo>
                <a:lnTo>
                  <a:pt x="652605" y="21335"/>
                </a:lnTo>
                <a:lnTo>
                  <a:pt x="642266" y="15239"/>
                </a:lnTo>
                <a:lnTo>
                  <a:pt x="633262" y="12191"/>
                </a:lnTo>
                <a:lnTo>
                  <a:pt x="616652" y="3047"/>
                </a:lnTo>
                <a:lnTo>
                  <a:pt x="600629" y="0"/>
                </a:lnTo>
                <a:close/>
              </a:path>
            </a:pathLst>
          </a:custGeom>
          <a:solidFill>
            <a:srgbClr val="A6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3842874" y="5464530"/>
            <a:ext cx="722496" cy="10638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2627781" y="4691862"/>
            <a:ext cx="591424" cy="630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2547304" y="5155615"/>
            <a:ext cx="1388150" cy="1378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550913" y="5281529"/>
            <a:ext cx="1466850" cy="972819"/>
          </a:xfrm>
          <a:custGeom>
            <a:avLst/>
            <a:gdLst/>
            <a:ahLst/>
            <a:cxnLst/>
            <a:rect l="l" t="t" r="r" b="b"/>
            <a:pathLst>
              <a:path w="1466850" h="972820">
                <a:moveTo>
                  <a:pt x="0" y="47243"/>
                </a:moveTo>
                <a:lnTo>
                  <a:pt x="0" y="172943"/>
                </a:lnTo>
                <a:lnTo>
                  <a:pt x="1384511" y="972433"/>
                </a:lnTo>
                <a:lnTo>
                  <a:pt x="1384511" y="846764"/>
                </a:lnTo>
                <a:lnTo>
                  <a:pt x="0" y="47243"/>
                </a:lnTo>
                <a:close/>
              </a:path>
              <a:path w="1466850" h="972820">
                <a:moveTo>
                  <a:pt x="81857" y="0"/>
                </a:moveTo>
                <a:lnTo>
                  <a:pt x="0" y="47243"/>
                </a:lnTo>
                <a:lnTo>
                  <a:pt x="1384511" y="846764"/>
                </a:lnTo>
                <a:lnTo>
                  <a:pt x="1466350" y="799520"/>
                </a:lnTo>
                <a:lnTo>
                  <a:pt x="8185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550913" y="5328772"/>
            <a:ext cx="1384935" cy="800100"/>
          </a:xfrm>
          <a:custGeom>
            <a:avLst/>
            <a:gdLst/>
            <a:ahLst/>
            <a:cxnLst/>
            <a:rect l="l" t="t" r="r" b="b"/>
            <a:pathLst>
              <a:path w="1384935" h="800100">
                <a:moveTo>
                  <a:pt x="1384480" y="799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632770" y="5281529"/>
            <a:ext cx="1384935" cy="800100"/>
          </a:xfrm>
          <a:custGeom>
            <a:avLst/>
            <a:gdLst/>
            <a:ahLst/>
            <a:cxnLst/>
            <a:rect l="l" t="t" r="r" b="b"/>
            <a:pathLst>
              <a:path w="1384935" h="800100">
                <a:moveTo>
                  <a:pt x="1384493" y="799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2550913" y="5454441"/>
            <a:ext cx="1384935" cy="800100"/>
          </a:xfrm>
          <a:custGeom>
            <a:avLst/>
            <a:gdLst/>
            <a:ahLst/>
            <a:cxnLst/>
            <a:rect l="l" t="t" r="r" b="b"/>
            <a:pathLst>
              <a:path w="1384935" h="800100">
                <a:moveTo>
                  <a:pt x="1384480" y="799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3935425" y="6081049"/>
            <a:ext cx="81915" cy="47625"/>
          </a:xfrm>
          <a:custGeom>
            <a:avLst/>
            <a:gdLst/>
            <a:ahLst/>
            <a:cxnLst/>
            <a:rect l="l" t="t" r="r" b="b"/>
            <a:pathLst>
              <a:path w="81914" h="47625">
                <a:moveTo>
                  <a:pt x="81838" y="0"/>
                </a:moveTo>
                <a:lnTo>
                  <a:pt x="0" y="4724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3935790" y="6128293"/>
            <a:ext cx="0" cy="415290"/>
          </a:xfrm>
          <a:custGeom>
            <a:avLst/>
            <a:gdLst/>
            <a:ahLst/>
            <a:cxnLst/>
            <a:rect l="l" t="t" r="r" b="b"/>
            <a:pathLst>
              <a:path h="415290">
                <a:moveTo>
                  <a:pt x="0" y="0"/>
                </a:moveTo>
                <a:lnTo>
                  <a:pt x="0" y="415107"/>
                </a:lnTo>
              </a:path>
            </a:pathLst>
          </a:custGeom>
          <a:ln w="451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550913" y="5281529"/>
            <a:ext cx="81915" cy="173355"/>
          </a:xfrm>
          <a:custGeom>
            <a:avLst/>
            <a:gdLst/>
            <a:ahLst/>
            <a:cxnLst/>
            <a:rect l="l" t="t" r="r" b="b"/>
            <a:pathLst>
              <a:path w="81914" h="173354">
                <a:moveTo>
                  <a:pt x="81857" y="0"/>
                </a:moveTo>
                <a:lnTo>
                  <a:pt x="0" y="47243"/>
                </a:lnTo>
                <a:lnTo>
                  <a:pt x="0" y="17294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2983074" y="4685218"/>
            <a:ext cx="1580515" cy="1026794"/>
          </a:xfrm>
          <a:custGeom>
            <a:avLst/>
            <a:gdLst/>
            <a:ahLst/>
            <a:cxnLst/>
            <a:rect l="l" t="t" r="r" b="b"/>
            <a:pathLst>
              <a:path w="1580514" h="1026795">
                <a:moveTo>
                  <a:pt x="1580421" y="798728"/>
                </a:moveTo>
                <a:lnTo>
                  <a:pt x="1383398" y="912479"/>
                </a:lnTo>
                <a:lnTo>
                  <a:pt x="1580421" y="1026231"/>
                </a:lnTo>
                <a:lnTo>
                  <a:pt x="1580421" y="798728"/>
                </a:lnTo>
                <a:close/>
              </a:path>
              <a:path w="1580514" h="1026795">
                <a:moveTo>
                  <a:pt x="197056" y="0"/>
                </a:moveTo>
                <a:lnTo>
                  <a:pt x="0" y="113751"/>
                </a:lnTo>
                <a:lnTo>
                  <a:pt x="1383398" y="912479"/>
                </a:lnTo>
                <a:lnTo>
                  <a:pt x="1580421" y="798728"/>
                </a:lnTo>
                <a:lnTo>
                  <a:pt x="19705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4366473" y="5483946"/>
            <a:ext cx="197485" cy="114300"/>
          </a:xfrm>
          <a:custGeom>
            <a:avLst/>
            <a:gdLst/>
            <a:ahLst/>
            <a:cxnLst/>
            <a:rect l="l" t="t" r="r" b="b"/>
            <a:pathLst>
              <a:path w="197485" h="114300">
                <a:moveTo>
                  <a:pt x="197022" y="0"/>
                </a:moveTo>
                <a:lnTo>
                  <a:pt x="0" y="11375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4563495" y="5483946"/>
            <a:ext cx="0" cy="227965"/>
          </a:xfrm>
          <a:custGeom>
            <a:avLst/>
            <a:gdLst/>
            <a:ahLst/>
            <a:cxnLst/>
            <a:rect l="l" t="t" r="r" b="b"/>
            <a:pathLst>
              <a:path h="227964">
                <a:moveTo>
                  <a:pt x="0" y="227502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983074" y="4685218"/>
            <a:ext cx="1580515" cy="798830"/>
          </a:xfrm>
          <a:custGeom>
            <a:avLst/>
            <a:gdLst/>
            <a:ahLst/>
            <a:cxnLst/>
            <a:rect l="l" t="t" r="r" b="b"/>
            <a:pathLst>
              <a:path w="1580514" h="798829">
                <a:moveTo>
                  <a:pt x="0" y="113751"/>
                </a:moveTo>
                <a:lnTo>
                  <a:pt x="197056" y="0"/>
                </a:lnTo>
                <a:lnTo>
                  <a:pt x="1580451" y="79872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983074" y="4798969"/>
            <a:ext cx="1383665" cy="798830"/>
          </a:xfrm>
          <a:custGeom>
            <a:avLst/>
            <a:gdLst/>
            <a:ahLst/>
            <a:cxnLst/>
            <a:rect l="l" t="t" r="r" b="b"/>
            <a:pathLst>
              <a:path w="1383664" h="798829">
                <a:moveTo>
                  <a:pt x="0" y="0"/>
                </a:moveTo>
                <a:lnTo>
                  <a:pt x="1383429" y="79872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4324989" y="5573771"/>
            <a:ext cx="238760" cy="137795"/>
          </a:xfrm>
          <a:custGeom>
            <a:avLst/>
            <a:gdLst/>
            <a:ahLst/>
            <a:cxnLst/>
            <a:rect l="l" t="t" r="r" b="b"/>
            <a:pathLst>
              <a:path w="238760" h="137795">
                <a:moveTo>
                  <a:pt x="0" y="0"/>
                </a:moveTo>
                <a:lnTo>
                  <a:pt x="238505" y="13767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3771777" y="5390372"/>
            <a:ext cx="796925" cy="1143635"/>
          </a:xfrm>
          <a:custGeom>
            <a:avLst/>
            <a:gdLst/>
            <a:ahLst/>
            <a:cxnLst/>
            <a:rect l="l" t="t" r="r" b="b"/>
            <a:pathLst>
              <a:path w="796925" h="1143634">
                <a:moveTo>
                  <a:pt x="0" y="643524"/>
                </a:moveTo>
                <a:lnTo>
                  <a:pt x="0" y="1048725"/>
                </a:lnTo>
                <a:lnTo>
                  <a:pt x="163677" y="1143243"/>
                </a:lnTo>
                <a:lnTo>
                  <a:pt x="163677" y="738073"/>
                </a:lnTo>
                <a:lnTo>
                  <a:pt x="0" y="643524"/>
                </a:lnTo>
                <a:close/>
              </a:path>
              <a:path w="796925" h="1143634">
                <a:moveTo>
                  <a:pt x="796686" y="94518"/>
                </a:moveTo>
                <a:lnTo>
                  <a:pt x="555863" y="233568"/>
                </a:lnTo>
                <a:lnTo>
                  <a:pt x="555863" y="432175"/>
                </a:lnTo>
                <a:lnTo>
                  <a:pt x="246247" y="610941"/>
                </a:lnTo>
                <a:lnTo>
                  <a:pt x="246247" y="690371"/>
                </a:lnTo>
                <a:lnTo>
                  <a:pt x="163677" y="738073"/>
                </a:lnTo>
                <a:lnTo>
                  <a:pt x="163677" y="1143243"/>
                </a:lnTo>
                <a:lnTo>
                  <a:pt x="796686" y="777788"/>
                </a:lnTo>
                <a:lnTo>
                  <a:pt x="796686" y="94518"/>
                </a:lnTo>
                <a:close/>
              </a:path>
              <a:path w="796925" h="1143634">
                <a:moveTo>
                  <a:pt x="82539" y="595883"/>
                </a:moveTo>
                <a:lnTo>
                  <a:pt x="0" y="643524"/>
                </a:lnTo>
                <a:lnTo>
                  <a:pt x="163677" y="738073"/>
                </a:lnTo>
                <a:lnTo>
                  <a:pt x="246247" y="690371"/>
                </a:lnTo>
                <a:lnTo>
                  <a:pt x="82539" y="595883"/>
                </a:lnTo>
                <a:close/>
              </a:path>
              <a:path w="796925" h="1143634">
                <a:moveTo>
                  <a:pt x="392155" y="337657"/>
                </a:moveTo>
                <a:lnTo>
                  <a:pt x="82539" y="516422"/>
                </a:lnTo>
                <a:lnTo>
                  <a:pt x="246247" y="610941"/>
                </a:lnTo>
                <a:lnTo>
                  <a:pt x="555863" y="432175"/>
                </a:lnTo>
                <a:lnTo>
                  <a:pt x="392155" y="337657"/>
                </a:lnTo>
                <a:close/>
              </a:path>
              <a:path w="796925" h="1143634">
                <a:moveTo>
                  <a:pt x="632978" y="0"/>
                </a:moveTo>
                <a:lnTo>
                  <a:pt x="392155" y="139049"/>
                </a:lnTo>
                <a:lnTo>
                  <a:pt x="555863" y="233568"/>
                </a:lnTo>
                <a:lnTo>
                  <a:pt x="796686" y="94518"/>
                </a:lnTo>
                <a:lnTo>
                  <a:pt x="632978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3771777" y="6439098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5">
                <a:moveTo>
                  <a:pt x="0" y="0"/>
                </a:moveTo>
                <a:lnTo>
                  <a:pt x="163677" y="94518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3771777" y="6033927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163677" y="94518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3935455" y="6168161"/>
            <a:ext cx="633095" cy="365760"/>
          </a:xfrm>
          <a:custGeom>
            <a:avLst/>
            <a:gdLst/>
            <a:ahLst/>
            <a:cxnLst/>
            <a:rect l="l" t="t" r="r" b="b"/>
            <a:pathLst>
              <a:path w="633095" h="365759">
                <a:moveTo>
                  <a:pt x="0" y="365455"/>
                </a:moveTo>
                <a:lnTo>
                  <a:pt x="633008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3935455" y="6080775"/>
            <a:ext cx="83185" cy="48260"/>
          </a:xfrm>
          <a:custGeom>
            <a:avLst/>
            <a:gdLst/>
            <a:ahLst/>
            <a:cxnLst/>
            <a:rect l="l" t="t" r="r" b="b"/>
            <a:pathLst>
              <a:path w="83185" h="48260">
                <a:moveTo>
                  <a:pt x="82570" y="0"/>
                </a:moveTo>
                <a:lnTo>
                  <a:pt x="0" y="4767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4568464" y="5484891"/>
            <a:ext cx="0" cy="683260"/>
          </a:xfrm>
          <a:custGeom>
            <a:avLst/>
            <a:gdLst/>
            <a:ahLst/>
            <a:cxnLst/>
            <a:rect l="l" t="t" r="r" b="b"/>
            <a:pathLst>
              <a:path h="683260">
                <a:moveTo>
                  <a:pt x="0" y="0"/>
                </a:moveTo>
                <a:lnTo>
                  <a:pt x="0" y="68327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4018026" y="5822548"/>
            <a:ext cx="309880" cy="179070"/>
          </a:xfrm>
          <a:custGeom>
            <a:avLst/>
            <a:gdLst/>
            <a:ahLst/>
            <a:cxnLst/>
            <a:rect l="l" t="t" r="r" b="b"/>
            <a:pathLst>
              <a:path w="309879" h="179070">
                <a:moveTo>
                  <a:pt x="309615" y="0"/>
                </a:moveTo>
                <a:lnTo>
                  <a:pt x="0" y="178765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4163933" y="5728030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0" y="0"/>
                </a:moveTo>
                <a:lnTo>
                  <a:pt x="163708" y="94518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4018026" y="6001314"/>
            <a:ext cx="0" cy="80010"/>
          </a:xfrm>
          <a:custGeom>
            <a:avLst/>
            <a:gdLst/>
            <a:ahLst/>
            <a:cxnLst/>
            <a:rect l="l" t="t" r="r" b="b"/>
            <a:pathLst>
              <a:path h="80010">
                <a:moveTo>
                  <a:pt x="0" y="79461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3854317" y="5986257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163708" y="94518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3854317" y="5906795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163708" y="94518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163933" y="5529422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163708" y="94518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327641" y="5623941"/>
            <a:ext cx="0" cy="198755"/>
          </a:xfrm>
          <a:custGeom>
            <a:avLst/>
            <a:gdLst/>
            <a:ahLst/>
            <a:cxnLst/>
            <a:rect l="l" t="t" r="r" b="b"/>
            <a:pathLst>
              <a:path h="198754">
                <a:moveTo>
                  <a:pt x="0" y="198607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4327641" y="5484891"/>
            <a:ext cx="241300" cy="139065"/>
          </a:xfrm>
          <a:custGeom>
            <a:avLst/>
            <a:gdLst/>
            <a:ahLst/>
            <a:cxnLst/>
            <a:rect l="l" t="t" r="r" b="b"/>
            <a:pathLst>
              <a:path w="241300" h="139064">
                <a:moveTo>
                  <a:pt x="240822" y="0"/>
                </a:moveTo>
                <a:lnTo>
                  <a:pt x="0" y="139049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4404756" y="5390372"/>
            <a:ext cx="163830" cy="94615"/>
          </a:xfrm>
          <a:custGeom>
            <a:avLst/>
            <a:gdLst/>
            <a:ahLst/>
            <a:cxnLst/>
            <a:rect l="l" t="t" r="r" b="b"/>
            <a:pathLst>
              <a:path w="163829" h="94614">
                <a:moveTo>
                  <a:pt x="0" y="0"/>
                </a:moveTo>
                <a:lnTo>
                  <a:pt x="163708" y="94518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3771777" y="6033927"/>
            <a:ext cx="0" cy="405765"/>
          </a:xfrm>
          <a:custGeom>
            <a:avLst/>
            <a:gdLst/>
            <a:ahLst/>
            <a:cxnLst/>
            <a:rect l="l" t="t" r="r" b="b"/>
            <a:pathLst>
              <a:path h="405764">
                <a:moveTo>
                  <a:pt x="0" y="405170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771777" y="5986257"/>
            <a:ext cx="82550" cy="48260"/>
          </a:xfrm>
          <a:custGeom>
            <a:avLst/>
            <a:gdLst/>
            <a:ahLst/>
            <a:cxnLst/>
            <a:rect l="l" t="t" r="r" b="b"/>
            <a:pathLst>
              <a:path w="82550" h="48260">
                <a:moveTo>
                  <a:pt x="82539" y="0"/>
                </a:moveTo>
                <a:lnTo>
                  <a:pt x="0" y="4764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4163933" y="5390372"/>
            <a:ext cx="241300" cy="139065"/>
          </a:xfrm>
          <a:custGeom>
            <a:avLst/>
            <a:gdLst/>
            <a:ahLst/>
            <a:cxnLst/>
            <a:rect l="l" t="t" r="r" b="b"/>
            <a:pathLst>
              <a:path w="241300" h="139064">
                <a:moveTo>
                  <a:pt x="240822" y="0"/>
                </a:moveTo>
                <a:lnTo>
                  <a:pt x="0" y="139049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854317" y="5728030"/>
            <a:ext cx="309880" cy="179070"/>
          </a:xfrm>
          <a:custGeom>
            <a:avLst/>
            <a:gdLst/>
            <a:ahLst/>
            <a:cxnLst/>
            <a:rect l="l" t="t" r="r" b="b"/>
            <a:pathLst>
              <a:path w="309879" h="179070">
                <a:moveTo>
                  <a:pt x="309615" y="0"/>
                </a:moveTo>
                <a:lnTo>
                  <a:pt x="0" y="178765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2549365" y="5274518"/>
            <a:ext cx="81915" cy="47625"/>
          </a:xfrm>
          <a:custGeom>
            <a:avLst/>
            <a:gdLst/>
            <a:ahLst/>
            <a:cxnLst/>
            <a:rect l="l" t="t" r="r" b="b"/>
            <a:pathLst>
              <a:path w="81914" h="47625">
                <a:moveTo>
                  <a:pt x="0" y="47213"/>
                </a:moveTo>
                <a:lnTo>
                  <a:pt x="8175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2549353" y="5319324"/>
            <a:ext cx="162560" cy="495300"/>
          </a:xfrm>
          <a:custGeom>
            <a:avLst/>
            <a:gdLst/>
            <a:ahLst/>
            <a:cxnLst/>
            <a:rect l="l" t="t" r="r" b="b"/>
            <a:pathLst>
              <a:path w="162560" h="495300">
                <a:moveTo>
                  <a:pt x="0" y="0"/>
                </a:moveTo>
                <a:lnTo>
                  <a:pt x="0" y="401330"/>
                </a:lnTo>
                <a:lnTo>
                  <a:pt x="162141" y="494934"/>
                </a:lnTo>
                <a:lnTo>
                  <a:pt x="162141" y="93604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2549353" y="5319324"/>
            <a:ext cx="162560" cy="495300"/>
          </a:xfrm>
          <a:custGeom>
            <a:avLst/>
            <a:gdLst/>
            <a:ahLst/>
            <a:cxnLst/>
            <a:rect l="l" t="t" r="r" b="b"/>
            <a:pathLst>
              <a:path w="162560" h="495300">
                <a:moveTo>
                  <a:pt x="162141" y="93604"/>
                </a:moveTo>
                <a:lnTo>
                  <a:pt x="0" y="0"/>
                </a:lnTo>
                <a:lnTo>
                  <a:pt x="0" y="401330"/>
                </a:lnTo>
                <a:lnTo>
                  <a:pt x="162141" y="494934"/>
                </a:lnTo>
                <a:lnTo>
                  <a:pt x="162141" y="93604"/>
                </a:lnTo>
                <a:close/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2549365" y="5720654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0" y="0"/>
                </a:moveTo>
                <a:lnTo>
                  <a:pt x="162141" y="93604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2549365" y="5272110"/>
            <a:ext cx="244475" cy="140970"/>
          </a:xfrm>
          <a:custGeom>
            <a:avLst/>
            <a:gdLst/>
            <a:ahLst/>
            <a:cxnLst/>
            <a:rect l="l" t="t" r="r" b="b"/>
            <a:pathLst>
              <a:path w="244475" h="140970">
                <a:moveTo>
                  <a:pt x="81771" y="0"/>
                </a:moveTo>
                <a:lnTo>
                  <a:pt x="0" y="47213"/>
                </a:lnTo>
                <a:lnTo>
                  <a:pt x="162129" y="140817"/>
                </a:lnTo>
                <a:lnTo>
                  <a:pt x="243925" y="93604"/>
                </a:lnTo>
                <a:lnTo>
                  <a:pt x="81771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2549365" y="5272110"/>
            <a:ext cx="244475" cy="140970"/>
          </a:xfrm>
          <a:custGeom>
            <a:avLst/>
            <a:gdLst/>
            <a:ahLst/>
            <a:cxnLst/>
            <a:rect l="l" t="t" r="r" b="b"/>
            <a:pathLst>
              <a:path w="244475" h="140970">
                <a:moveTo>
                  <a:pt x="81771" y="0"/>
                </a:moveTo>
                <a:lnTo>
                  <a:pt x="0" y="47213"/>
                </a:lnTo>
                <a:lnTo>
                  <a:pt x="162129" y="140817"/>
                </a:lnTo>
                <a:lnTo>
                  <a:pt x="243925" y="93604"/>
                </a:lnTo>
                <a:lnTo>
                  <a:pt x="81771" y="0"/>
                </a:lnTo>
                <a:close/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2549353" y="5319324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162141" y="93604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2631137" y="5016353"/>
            <a:ext cx="469265" cy="271145"/>
          </a:xfrm>
          <a:custGeom>
            <a:avLst/>
            <a:gdLst/>
            <a:ahLst/>
            <a:cxnLst/>
            <a:rect l="l" t="t" r="r" b="b"/>
            <a:pathLst>
              <a:path w="469264" h="271145">
                <a:moveTo>
                  <a:pt x="306634" y="0"/>
                </a:moveTo>
                <a:lnTo>
                  <a:pt x="0" y="177058"/>
                </a:lnTo>
                <a:lnTo>
                  <a:pt x="162153" y="270662"/>
                </a:lnTo>
                <a:lnTo>
                  <a:pt x="468800" y="93604"/>
                </a:lnTo>
                <a:lnTo>
                  <a:pt x="30663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2631137" y="5016353"/>
            <a:ext cx="469265" cy="271145"/>
          </a:xfrm>
          <a:custGeom>
            <a:avLst/>
            <a:gdLst/>
            <a:ahLst/>
            <a:cxnLst/>
            <a:rect l="l" t="t" r="r" b="b"/>
            <a:pathLst>
              <a:path w="469264" h="271145">
                <a:moveTo>
                  <a:pt x="468800" y="93604"/>
                </a:moveTo>
                <a:lnTo>
                  <a:pt x="306634" y="0"/>
                </a:lnTo>
                <a:lnTo>
                  <a:pt x="0" y="177058"/>
                </a:lnTo>
                <a:lnTo>
                  <a:pt x="162153" y="270662"/>
                </a:lnTo>
                <a:lnTo>
                  <a:pt x="468800" y="93604"/>
                </a:lnTo>
                <a:close/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2937784" y="5016353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0" y="0"/>
                </a:moveTo>
                <a:lnTo>
                  <a:pt x="162153" y="93604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2631137" y="5016353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5" h="177164">
                <a:moveTo>
                  <a:pt x="0" y="177058"/>
                </a:moveTo>
                <a:lnTo>
                  <a:pt x="306647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2631125" y="5272110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162153" y="93604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2631125" y="5193411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162153" y="93604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2937784" y="4681896"/>
            <a:ext cx="400685" cy="231775"/>
          </a:xfrm>
          <a:custGeom>
            <a:avLst/>
            <a:gdLst/>
            <a:ahLst/>
            <a:cxnLst/>
            <a:rect l="l" t="t" r="r" b="b"/>
            <a:pathLst>
              <a:path w="400685" h="231775">
                <a:moveTo>
                  <a:pt x="238536" y="0"/>
                </a:moveTo>
                <a:lnTo>
                  <a:pt x="0" y="137739"/>
                </a:lnTo>
                <a:lnTo>
                  <a:pt x="162153" y="231312"/>
                </a:lnTo>
                <a:lnTo>
                  <a:pt x="400690" y="93634"/>
                </a:lnTo>
                <a:lnTo>
                  <a:pt x="23853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2937784" y="4681896"/>
            <a:ext cx="400685" cy="231775"/>
          </a:xfrm>
          <a:custGeom>
            <a:avLst/>
            <a:gdLst/>
            <a:ahLst/>
            <a:cxnLst/>
            <a:rect l="l" t="t" r="r" b="b"/>
            <a:pathLst>
              <a:path w="400685" h="231775">
                <a:moveTo>
                  <a:pt x="400690" y="93634"/>
                </a:moveTo>
                <a:lnTo>
                  <a:pt x="238536" y="0"/>
                </a:lnTo>
                <a:lnTo>
                  <a:pt x="0" y="137739"/>
                </a:lnTo>
                <a:lnTo>
                  <a:pt x="162153" y="231312"/>
                </a:lnTo>
                <a:lnTo>
                  <a:pt x="400690" y="93634"/>
                </a:lnTo>
                <a:close/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937772" y="4819634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162165" y="93604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3176320" y="4681896"/>
            <a:ext cx="162560" cy="93980"/>
          </a:xfrm>
          <a:custGeom>
            <a:avLst/>
            <a:gdLst/>
            <a:ahLst/>
            <a:cxnLst/>
            <a:rect l="l" t="t" r="r" b="b"/>
            <a:pathLst>
              <a:path w="162560" h="93979">
                <a:moveTo>
                  <a:pt x="0" y="0"/>
                </a:moveTo>
                <a:lnTo>
                  <a:pt x="162153" y="93634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2937784" y="4819634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0"/>
                </a:moveTo>
                <a:lnTo>
                  <a:pt x="0" y="196717"/>
                </a:lnTo>
              </a:path>
            </a:pathLst>
          </a:custGeom>
          <a:ln w="3175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2937784" y="4819634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717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2935854" y="4819634"/>
            <a:ext cx="104775" cy="193040"/>
          </a:xfrm>
          <a:custGeom>
            <a:avLst/>
            <a:gdLst/>
            <a:ahLst/>
            <a:cxnLst/>
            <a:rect l="l" t="t" r="r" b="b"/>
            <a:pathLst>
              <a:path w="104775" h="193039">
                <a:moveTo>
                  <a:pt x="1917" y="0"/>
                </a:moveTo>
                <a:lnTo>
                  <a:pt x="0" y="192725"/>
                </a:lnTo>
                <a:lnTo>
                  <a:pt x="23920" y="176692"/>
                </a:lnTo>
                <a:lnTo>
                  <a:pt x="33948" y="170164"/>
                </a:lnTo>
                <a:lnTo>
                  <a:pt x="39658" y="166261"/>
                </a:lnTo>
                <a:lnTo>
                  <a:pt x="42896" y="162821"/>
                </a:lnTo>
                <a:lnTo>
                  <a:pt x="45512" y="157683"/>
                </a:lnTo>
                <a:lnTo>
                  <a:pt x="49352" y="148685"/>
                </a:lnTo>
                <a:lnTo>
                  <a:pt x="56099" y="133975"/>
                </a:lnTo>
                <a:lnTo>
                  <a:pt x="80078" y="101313"/>
                </a:lnTo>
                <a:lnTo>
                  <a:pt x="92272" y="85130"/>
                </a:lnTo>
                <a:lnTo>
                  <a:pt x="104156" y="59009"/>
                </a:lnTo>
                <a:lnTo>
                  <a:pt x="191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2935854" y="4819634"/>
            <a:ext cx="104775" cy="193040"/>
          </a:xfrm>
          <a:custGeom>
            <a:avLst/>
            <a:gdLst/>
            <a:ahLst/>
            <a:cxnLst/>
            <a:rect l="l" t="t" r="r" b="b"/>
            <a:pathLst>
              <a:path w="104775" h="193039">
                <a:moveTo>
                  <a:pt x="104156" y="59009"/>
                </a:moveTo>
                <a:lnTo>
                  <a:pt x="1917" y="0"/>
                </a:lnTo>
                <a:lnTo>
                  <a:pt x="0" y="192725"/>
                </a:lnTo>
                <a:lnTo>
                  <a:pt x="23920" y="176692"/>
                </a:lnTo>
                <a:lnTo>
                  <a:pt x="33948" y="170164"/>
                </a:lnTo>
                <a:lnTo>
                  <a:pt x="39658" y="166261"/>
                </a:lnTo>
                <a:lnTo>
                  <a:pt x="42896" y="162821"/>
                </a:lnTo>
                <a:lnTo>
                  <a:pt x="45512" y="157683"/>
                </a:lnTo>
                <a:lnTo>
                  <a:pt x="49352" y="148685"/>
                </a:lnTo>
                <a:lnTo>
                  <a:pt x="56099" y="133975"/>
                </a:lnTo>
                <a:lnTo>
                  <a:pt x="80078" y="101313"/>
                </a:lnTo>
                <a:lnTo>
                  <a:pt x="92272" y="85130"/>
                </a:lnTo>
                <a:lnTo>
                  <a:pt x="104156" y="59009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2711494" y="5412928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1330"/>
                </a:lnTo>
              </a:path>
            </a:pathLst>
          </a:custGeom>
          <a:ln w="3175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2711494" y="5412928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401330"/>
                </a:moveTo>
                <a:lnTo>
                  <a:pt x="0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2711494" y="5365714"/>
            <a:ext cx="81915" cy="47625"/>
          </a:xfrm>
          <a:custGeom>
            <a:avLst/>
            <a:gdLst/>
            <a:ahLst/>
            <a:cxnLst/>
            <a:rect l="l" t="t" r="r" b="b"/>
            <a:pathLst>
              <a:path w="81914" h="47625">
                <a:moveTo>
                  <a:pt x="0" y="47213"/>
                </a:moveTo>
                <a:lnTo>
                  <a:pt x="81783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2793278" y="5109957"/>
            <a:ext cx="306705" cy="177165"/>
          </a:xfrm>
          <a:custGeom>
            <a:avLst/>
            <a:gdLst/>
            <a:ahLst/>
            <a:cxnLst/>
            <a:rect l="l" t="t" r="r" b="b"/>
            <a:pathLst>
              <a:path w="306705" h="177164">
                <a:moveTo>
                  <a:pt x="0" y="177058"/>
                </a:moveTo>
                <a:lnTo>
                  <a:pt x="306659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3099937" y="4775530"/>
            <a:ext cx="238760" cy="137795"/>
          </a:xfrm>
          <a:custGeom>
            <a:avLst/>
            <a:gdLst/>
            <a:ahLst/>
            <a:cxnLst/>
            <a:rect l="l" t="t" r="r" b="b"/>
            <a:pathLst>
              <a:path w="238760" h="137795">
                <a:moveTo>
                  <a:pt x="0" y="137708"/>
                </a:moveTo>
                <a:lnTo>
                  <a:pt x="238536" y="0"/>
                </a:lnTo>
              </a:path>
            </a:pathLst>
          </a:custGeom>
          <a:ln w="3848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2547390" y="5546857"/>
            <a:ext cx="1389380" cy="996950"/>
          </a:xfrm>
          <a:custGeom>
            <a:avLst/>
            <a:gdLst/>
            <a:ahLst/>
            <a:cxnLst/>
            <a:rect l="l" t="t" r="r" b="b"/>
            <a:pathLst>
              <a:path w="1389379" h="996950">
                <a:moveTo>
                  <a:pt x="0" y="0"/>
                </a:moveTo>
                <a:lnTo>
                  <a:pt x="0" y="194645"/>
                </a:lnTo>
                <a:lnTo>
                  <a:pt x="1388949" y="996543"/>
                </a:lnTo>
                <a:lnTo>
                  <a:pt x="1388949" y="801898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3936339" y="5978972"/>
            <a:ext cx="640715" cy="564515"/>
          </a:xfrm>
          <a:custGeom>
            <a:avLst/>
            <a:gdLst/>
            <a:ahLst/>
            <a:cxnLst/>
            <a:rect l="l" t="t" r="r" b="b"/>
            <a:pathLst>
              <a:path w="640714" h="564515">
                <a:moveTo>
                  <a:pt x="640567" y="0"/>
                </a:moveTo>
                <a:lnTo>
                  <a:pt x="0" y="369783"/>
                </a:lnTo>
                <a:lnTo>
                  <a:pt x="0" y="564428"/>
                </a:lnTo>
                <a:lnTo>
                  <a:pt x="640567" y="194614"/>
                </a:lnTo>
                <a:lnTo>
                  <a:pt x="64056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2547176" y="5741502"/>
            <a:ext cx="1389380" cy="802005"/>
          </a:xfrm>
          <a:custGeom>
            <a:avLst/>
            <a:gdLst/>
            <a:ahLst/>
            <a:cxnLst/>
            <a:rect l="l" t="t" r="r" b="b"/>
            <a:pathLst>
              <a:path w="1389379" h="802004">
                <a:moveTo>
                  <a:pt x="0" y="0"/>
                </a:moveTo>
                <a:lnTo>
                  <a:pt x="1388949" y="801898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2547186" y="5546857"/>
            <a:ext cx="1389380" cy="802005"/>
          </a:xfrm>
          <a:custGeom>
            <a:avLst/>
            <a:gdLst/>
            <a:ahLst/>
            <a:cxnLst/>
            <a:rect l="l" t="t" r="r" b="b"/>
            <a:pathLst>
              <a:path w="1389379" h="802004">
                <a:moveTo>
                  <a:pt x="1388940" y="801898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3936126" y="6173587"/>
            <a:ext cx="640715" cy="370205"/>
          </a:xfrm>
          <a:custGeom>
            <a:avLst/>
            <a:gdLst/>
            <a:ahLst/>
            <a:cxnLst/>
            <a:rect l="l" t="t" r="r" b="b"/>
            <a:pathLst>
              <a:path w="640714" h="370204">
                <a:moveTo>
                  <a:pt x="0" y="369813"/>
                </a:moveTo>
                <a:lnTo>
                  <a:pt x="640537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3936126" y="5978942"/>
            <a:ext cx="640715" cy="370205"/>
          </a:xfrm>
          <a:custGeom>
            <a:avLst/>
            <a:gdLst/>
            <a:ahLst/>
            <a:cxnLst/>
            <a:rect l="l" t="t" r="r" b="b"/>
            <a:pathLst>
              <a:path w="640714" h="370204">
                <a:moveTo>
                  <a:pt x="640537" y="0"/>
                </a:moveTo>
                <a:lnTo>
                  <a:pt x="0" y="369813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4576663" y="5978942"/>
            <a:ext cx="0" cy="194945"/>
          </a:xfrm>
          <a:custGeom>
            <a:avLst/>
            <a:gdLst/>
            <a:ahLst/>
            <a:cxnLst/>
            <a:rect l="l" t="t" r="r" b="b"/>
            <a:pathLst>
              <a:path h="194945">
                <a:moveTo>
                  <a:pt x="0" y="194645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2547176" y="5546857"/>
            <a:ext cx="0" cy="194945"/>
          </a:xfrm>
          <a:custGeom>
            <a:avLst/>
            <a:gdLst/>
            <a:ahLst/>
            <a:cxnLst/>
            <a:rect l="l" t="t" r="r" b="b"/>
            <a:pathLst>
              <a:path h="194945">
                <a:moveTo>
                  <a:pt x="0" y="194645"/>
                </a:moveTo>
                <a:lnTo>
                  <a:pt x="0" y="0"/>
                </a:lnTo>
              </a:path>
            </a:pathLst>
          </a:custGeom>
          <a:ln w="3848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4424385" y="2949748"/>
            <a:ext cx="711835" cy="0"/>
          </a:xfrm>
          <a:custGeom>
            <a:avLst/>
            <a:gdLst/>
            <a:ahLst/>
            <a:cxnLst/>
            <a:rect l="l" t="t" r="r" b="b"/>
            <a:pathLst>
              <a:path w="711835">
                <a:moveTo>
                  <a:pt x="0" y="0"/>
                </a:moveTo>
                <a:lnTo>
                  <a:pt x="711768" y="0"/>
                </a:lnTo>
              </a:path>
            </a:pathLst>
          </a:custGeom>
          <a:ln w="1427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3834322" y="2905033"/>
            <a:ext cx="1628775" cy="0"/>
          </a:xfrm>
          <a:custGeom>
            <a:avLst/>
            <a:gdLst/>
            <a:ahLst/>
            <a:cxnLst/>
            <a:rect l="l" t="t" r="r" b="b"/>
            <a:pathLst>
              <a:path w="1628775">
                <a:moveTo>
                  <a:pt x="0" y="0"/>
                </a:moveTo>
                <a:lnTo>
                  <a:pt x="1628211" y="0"/>
                </a:lnTo>
              </a:path>
            </a:pathLst>
          </a:custGeom>
          <a:ln w="1424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1901439" y="2881777"/>
            <a:ext cx="750570" cy="246379"/>
          </a:xfrm>
          <a:custGeom>
            <a:avLst/>
            <a:gdLst/>
            <a:ahLst/>
            <a:cxnLst/>
            <a:rect l="l" t="t" r="r" b="b"/>
            <a:pathLst>
              <a:path w="750569" h="246380">
                <a:moveTo>
                  <a:pt x="750188" y="0"/>
                </a:moveTo>
                <a:lnTo>
                  <a:pt x="382213" y="246095"/>
                </a:lnTo>
                <a:lnTo>
                  <a:pt x="0" y="246095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1903262" y="1881881"/>
            <a:ext cx="1496060" cy="506730"/>
          </a:xfrm>
          <a:custGeom>
            <a:avLst/>
            <a:gdLst/>
            <a:ahLst/>
            <a:cxnLst/>
            <a:rect l="l" t="t" r="r" b="b"/>
            <a:pathLst>
              <a:path w="1496060" h="506730">
                <a:moveTo>
                  <a:pt x="1495714" y="506547"/>
                </a:moveTo>
                <a:lnTo>
                  <a:pt x="1159337" y="0"/>
                </a:lnTo>
                <a:lnTo>
                  <a:pt x="0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3751326" y="4914793"/>
            <a:ext cx="73182" cy="783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3767266" y="4833311"/>
            <a:ext cx="41255" cy="1357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3767266" y="4887626"/>
            <a:ext cx="41255" cy="1357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3767266" y="4860499"/>
            <a:ext cx="41255" cy="1357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1691329" y="7846493"/>
            <a:ext cx="1249045" cy="721360"/>
          </a:xfrm>
          <a:custGeom>
            <a:avLst/>
            <a:gdLst/>
            <a:ahLst/>
            <a:cxnLst/>
            <a:rect l="l" t="t" r="r" b="b"/>
            <a:pathLst>
              <a:path w="1249045" h="721359">
                <a:moveTo>
                  <a:pt x="0" y="0"/>
                </a:moveTo>
                <a:lnTo>
                  <a:pt x="1248610" y="720897"/>
                </a:lnTo>
              </a:path>
            </a:pathLst>
          </a:custGeom>
          <a:ln w="3175">
            <a:solidFill>
              <a:srgbClr val="01020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1691341" y="7484257"/>
            <a:ext cx="1249045" cy="721360"/>
          </a:xfrm>
          <a:custGeom>
            <a:avLst/>
            <a:gdLst/>
            <a:ahLst/>
            <a:cxnLst/>
            <a:rect l="l" t="t" r="r" b="b"/>
            <a:pathLst>
              <a:path w="1249045" h="721359">
                <a:moveTo>
                  <a:pt x="1248597" y="72089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1691329" y="6939122"/>
            <a:ext cx="1814830" cy="1628775"/>
          </a:xfrm>
          <a:custGeom>
            <a:avLst/>
            <a:gdLst/>
            <a:ahLst/>
            <a:cxnLst/>
            <a:rect l="l" t="t" r="r" b="b"/>
            <a:pathLst>
              <a:path w="1814829" h="1628775">
                <a:moveTo>
                  <a:pt x="0" y="545134"/>
                </a:moveTo>
                <a:lnTo>
                  <a:pt x="0" y="907371"/>
                </a:lnTo>
                <a:lnTo>
                  <a:pt x="1248610" y="1628268"/>
                </a:lnTo>
                <a:lnTo>
                  <a:pt x="1248610" y="1266044"/>
                </a:lnTo>
                <a:lnTo>
                  <a:pt x="0" y="545134"/>
                </a:lnTo>
                <a:close/>
              </a:path>
              <a:path w="1814829" h="1628775">
                <a:moveTo>
                  <a:pt x="1762298" y="720882"/>
                </a:moveTo>
                <a:lnTo>
                  <a:pt x="1599200" y="815050"/>
                </a:lnTo>
                <a:lnTo>
                  <a:pt x="1599200" y="1063627"/>
                </a:lnTo>
                <a:lnTo>
                  <a:pt x="1322429" y="1223433"/>
                </a:lnTo>
                <a:lnTo>
                  <a:pt x="1248610" y="1266044"/>
                </a:lnTo>
                <a:lnTo>
                  <a:pt x="1248610" y="1628268"/>
                </a:lnTo>
                <a:lnTo>
                  <a:pt x="1814480" y="1301550"/>
                </a:lnTo>
                <a:lnTo>
                  <a:pt x="1814480" y="791199"/>
                </a:lnTo>
                <a:lnTo>
                  <a:pt x="1762298" y="720882"/>
                </a:lnTo>
                <a:close/>
              </a:path>
              <a:path w="1814829" h="1628775">
                <a:moveTo>
                  <a:pt x="73795" y="502554"/>
                </a:moveTo>
                <a:lnTo>
                  <a:pt x="0" y="545134"/>
                </a:lnTo>
                <a:lnTo>
                  <a:pt x="1248610" y="1266044"/>
                </a:lnTo>
                <a:lnTo>
                  <a:pt x="1322429" y="1223433"/>
                </a:lnTo>
                <a:lnTo>
                  <a:pt x="1137882" y="1116896"/>
                </a:lnTo>
                <a:lnTo>
                  <a:pt x="1137882" y="1045875"/>
                </a:lnTo>
                <a:lnTo>
                  <a:pt x="1353180" y="921562"/>
                </a:lnTo>
                <a:lnTo>
                  <a:pt x="811922" y="609081"/>
                </a:lnTo>
                <a:lnTo>
                  <a:pt x="258317" y="609081"/>
                </a:lnTo>
                <a:lnTo>
                  <a:pt x="73795" y="502554"/>
                </a:lnTo>
                <a:close/>
              </a:path>
              <a:path w="1814829" h="1628775">
                <a:moveTo>
                  <a:pt x="1137882" y="1045875"/>
                </a:moveTo>
                <a:lnTo>
                  <a:pt x="1137882" y="1116896"/>
                </a:lnTo>
                <a:lnTo>
                  <a:pt x="1322429" y="1223433"/>
                </a:lnTo>
                <a:lnTo>
                  <a:pt x="1322429" y="1152400"/>
                </a:lnTo>
                <a:lnTo>
                  <a:pt x="1137882" y="1045875"/>
                </a:lnTo>
                <a:close/>
              </a:path>
              <a:path w="1814829" h="1628775">
                <a:moveTo>
                  <a:pt x="1599200" y="992596"/>
                </a:moveTo>
                <a:lnTo>
                  <a:pt x="1322429" y="1152400"/>
                </a:lnTo>
                <a:lnTo>
                  <a:pt x="1322429" y="1223433"/>
                </a:lnTo>
                <a:lnTo>
                  <a:pt x="1599200" y="1063627"/>
                </a:lnTo>
                <a:lnTo>
                  <a:pt x="1599200" y="992596"/>
                </a:lnTo>
                <a:close/>
              </a:path>
              <a:path w="1814829" h="1628775">
                <a:moveTo>
                  <a:pt x="1414674" y="886056"/>
                </a:moveTo>
                <a:lnTo>
                  <a:pt x="1137882" y="1045875"/>
                </a:lnTo>
                <a:lnTo>
                  <a:pt x="1322429" y="1152400"/>
                </a:lnTo>
                <a:lnTo>
                  <a:pt x="1599200" y="992596"/>
                </a:lnTo>
                <a:lnTo>
                  <a:pt x="1414674" y="886056"/>
                </a:lnTo>
                <a:close/>
              </a:path>
              <a:path w="1814829" h="1628775">
                <a:moveTo>
                  <a:pt x="1599200" y="886056"/>
                </a:moveTo>
                <a:lnTo>
                  <a:pt x="1414674" y="886056"/>
                </a:lnTo>
                <a:lnTo>
                  <a:pt x="1599200" y="992596"/>
                </a:lnTo>
                <a:lnTo>
                  <a:pt x="1599200" y="886056"/>
                </a:lnTo>
                <a:close/>
              </a:path>
              <a:path w="1814829" h="1628775">
                <a:moveTo>
                  <a:pt x="350568" y="94152"/>
                </a:moveTo>
                <a:lnTo>
                  <a:pt x="350568" y="271698"/>
                </a:lnTo>
                <a:lnTo>
                  <a:pt x="535116" y="378256"/>
                </a:lnTo>
                <a:lnTo>
                  <a:pt x="535116" y="449275"/>
                </a:lnTo>
                <a:lnTo>
                  <a:pt x="1353180" y="921562"/>
                </a:lnTo>
                <a:lnTo>
                  <a:pt x="1414674" y="886056"/>
                </a:lnTo>
                <a:lnTo>
                  <a:pt x="1599200" y="886056"/>
                </a:lnTo>
                <a:lnTo>
                  <a:pt x="1599200" y="815050"/>
                </a:lnTo>
                <a:lnTo>
                  <a:pt x="350568" y="94152"/>
                </a:lnTo>
                <a:close/>
              </a:path>
              <a:path w="1814829" h="1628775">
                <a:moveTo>
                  <a:pt x="513661" y="0"/>
                </a:moveTo>
                <a:lnTo>
                  <a:pt x="350568" y="94152"/>
                </a:lnTo>
                <a:lnTo>
                  <a:pt x="1599200" y="815050"/>
                </a:lnTo>
                <a:lnTo>
                  <a:pt x="1762298" y="720882"/>
                </a:lnTo>
                <a:lnTo>
                  <a:pt x="513661" y="0"/>
                </a:lnTo>
                <a:close/>
              </a:path>
              <a:path w="1814829" h="1628775">
                <a:moveTo>
                  <a:pt x="73795" y="431505"/>
                </a:moveTo>
                <a:lnTo>
                  <a:pt x="73795" y="502554"/>
                </a:lnTo>
                <a:lnTo>
                  <a:pt x="258317" y="609081"/>
                </a:lnTo>
                <a:lnTo>
                  <a:pt x="258317" y="538032"/>
                </a:lnTo>
                <a:lnTo>
                  <a:pt x="73795" y="431505"/>
                </a:lnTo>
                <a:close/>
              </a:path>
              <a:path w="1814829" h="1628775">
                <a:moveTo>
                  <a:pt x="535116" y="378256"/>
                </a:moveTo>
                <a:lnTo>
                  <a:pt x="258317" y="538032"/>
                </a:lnTo>
                <a:lnTo>
                  <a:pt x="258317" y="609081"/>
                </a:lnTo>
                <a:lnTo>
                  <a:pt x="535116" y="449275"/>
                </a:lnTo>
                <a:lnTo>
                  <a:pt x="535116" y="378256"/>
                </a:lnTo>
                <a:close/>
              </a:path>
              <a:path w="1814829" h="1628775">
                <a:moveTo>
                  <a:pt x="535116" y="449275"/>
                </a:moveTo>
                <a:lnTo>
                  <a:pt x="258317" y="609081"/>
                </a:lnTo>
                <a:lnTo>
                  <a:pt x="811922" y="609081"/>
                </a:lnTo>
                <a:lnTo>
                  <a:pt x="535116" y="449275"/>
                </a:lnTo>
                <a:close/>
              </a:path>
              <a:path w="1814829" h="1628775">
                <a:moveTo>
                  <a:pt x="350568" y="271698"/>
                </a:moveTo>
                <a:lnTo>
                  <a:pt x="73795" y="431505"/>
                </a:lnTo>
                <a:lnTo>
                  <a:pt x="258317" y="538032"/>
                </a:lnTo>
                <a:lnTo>
                  <a:pt x="535116" y="378256"/>
                </a:lnTo>
                <a:lnTo>
                  <a:pt x="350568" y="271698"/>
                </a:lnTo>
                <a:close/>
              </a:path>
            </a:pathLst>
          </a:custGeom>
          <a:solidFill>
            <a:srgbClr val="1D19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2939939" y="7660005"/>
            <a:ext cx="566420" cy="907415"/>
          </a:xfrm>
          <a:custGeom>
            <a:avLst/>
            <a:gdLst/>
            <a:ahLst/>
            <a:cxnLst/>
            <a:rect l="l" t="t" r="r" b="b"/>
            <a:pathLst>
              <a:path w="566420" h="907415">
                <a:moveTo>
                  <a:pt x="565870" y="218456"/>
                </a:moveTo>
                <a:lnTo>
                  <a:pt x="565870" y="70317"/>
                </a:lnTo>
                <a:lnTo>
                  <a:pt x="513688" y="0"/>
                </a:lnTo>
                <a:lnTo>
                  <a:pt x="350590" y="94167"/>
                </a:lnTo>
                <a:lnTo>
                  <a:pt x="350590" y="342744"/>
                </a:lnTo>
                <a:lnTo>
                  <a:pt x="73819" y="502551"/>
                </a:lnTo>
                <a:lnTo>
                  <a:pt x="0" y="545162"/>
                </a:lnTo>
                <a:lnTo>
                  <a:pt x="0" y="907386"/>
                </a:lnTo>
                <a:lnTo>
                  <a:pt x="565870" y="580668"/>
                </a:lnTo>
                <a:lnTo>
                  <a:pt x="565870" y="218456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3013758" y="7931718"/>
            <a:ext cx="276860" cy="231140"/>
          </a:xfrm>
          <a:custGeom>
            <a:avLst/>
            <a:gdLst/>
            <a:ahLst/>
            <a:cxnLst/>
            <a:rect l="l" t="t" r="r" b="b"/>
            <a:pathLst>
              <a:path w="276860" h="231140">
                <a:moveTo>
                  <a:pt x="276770" y="71030"/>
                </a:moveTo>
                <a:lnTo>
                  <a:pt x="276770" y="0"/>
                </a:lnTo>
                <a:lnTo>
                  <a:pt x="0" y="159803"/>
                </a:lnTo>
                <a:lnTo>
                  <a:pt x="0" y="230837"/>
                </a:lnTo>
                <a:lnTo>
                  <a:pt x="276770" y="7103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2829211" y="7984997"/>
            <a:ext cx="184785" cy="177800"/>
          </a:xfrm>
          <a:custGeom>
            <a:avLst/>
            <a:gdLst/>
            <a:ahLst/>
            <a:cxnLst/>
            <a:rect l="l" t="t" r="r" b="b"/>
            <a:pathLst>
              <a:path w="184785" h="177800">
                <a:moveTo>
                  <a:pt x="0" y="0"/>
                </a:moveTo>
                <a:lnTo>
                  <a:pt x="0" y="71021"/>
                </a:lnTo>
                <a:lnTo>
                  <a:pt x="184547" y="177558"/>
                </a:lnTo>
                <a:lnTo>
                  <a:pt x="184547" y="106524"/>
                </a:lnTo>
                <a:lnTo>
                  <a:pt x="0" y="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2829211" y="7825179"/>
            <a:ext cx="461645" cy="266700"/>
          </a:xfrm>
          <a:custGeom>
            <a:avLst/>
            <a:gdLst/>
            <a:ahLst/>
            <a:cxnLst/>
            <a:rect l="l" t="t" r="r" b="b"/>
            <a:pathLst>
              <a:path w="461645" h="266700">
                <a:moveTo>
                  <a:pt x="461317" y="106539"/>
                </a:moveTo>
                <a:lnTo>
                  <a:pt x="276791" y="0"/>
                </a:lnTo>
                <a:lnTo>
                  <a:pt x="0" y="159818"/>
                </a:lnTo>
                <a:lnTo>
                  <a:pt x="184547" y="266343"/>
                </a:lnTo>
                <a:lnTo>
                  <a:pt x="461317" y="106539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1765124" y="7210821"/>
            <a:ext cx="461645" cy="266700"/>
          </a:xfrm>
          <a:custGeom>
            <a:avLst/>
            <a:gdLst/>
            <a:ahLst/>
            <a:cxnLst/>
            <a:rect l="l" t="t" r="r" b="b"/>
            <a:pathLst>
              <a:path w="461644" h="266700">
                <a:moveTo>
                  <a:pt x="461320" y="106558"/>
                </a:moveTo>
                <a:lnTo>
                  <a:pt x="276773" y="0"/>
                </a:lnTo>
                <a:lnTo>
                  <a:pt x="0" y="159806"/>
                </a:lnTo>
                <a:lnTo>
                  <a:pt x="184522" y="266334"/>
                </a:lnTo>
                <a:lnTo>
                  <a:pt x="461320" y="106558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1765124" y="7370628"/>
            <a:ext cx="184785" cy="177800"/>
          </a:xfrm>
          <a:custGeom>
            <a:avLst/>
            <a:gdLst/>
            <a:ahLst/>
            <a:cxnLst/>
            <a:rect l="l" t="t" r="r" b="b"/>
            <a:pathLst>
              <a:path w="184785" h="177800">
                <a:moveTo>
                  <a:pt x="184522" y="106527"/>
                </a:moveTo>
                <a:lnTo>
                  <a:pt x="0" y="0"/>
                </a:lnTo>
                <a:lnTo>
                  <a:pt x="0" y="71048"/>
                </a:lnTo>
                <a:lnTo>
                  <a:pt x="184522" y="177576"/>
                </a:lnTo>
                <a:lnTo>
                  <a:pt x="184522" y="106527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1949647" y="7317379"/>
            <a:ext cx="276860" cy="231140"/>
          </a:xfrm>
          <a:custGeom>
            <a:avLst/>
            <a:gdLst/>
            <a:ahLst/>
            <a:cxnLst/>
            <a:rect l="l" t="t" r="r" b="b"/>
            <a:pathLst>
              <a:path w="276860" h="231140">
                <a:moveTo>
                  <a:pt x="276798" y="71018"/>
                </a:moveTo>
                <a:lnTo>
                  <a:pt x="276798" y="0"/>
                </a:lnTo>
                <a:lnTo>
                  <a:pt x="0" y="159776"/>
                </a:lnTo>
                <a:lnTo>
                  <a:pt x="0" y="230825"/>
                </a:lnTo>
                <a:lnTo>
                  <a:pt x="276798" y="71018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1691329" y="7484257"/>
            <a:ext cx="1249045" cy="1083310"/>
          </a:xfrm>
          <a:custGeom>
            <a:avLst/>
            <a:gdLst/>
            <a:ahLst/>
            <a:cxnLst/>
            <a:rect l="l" t="t" r="r" b="b"/>
            <a:pathLst>
              <a:path w="1249045" h="1083309">
                <a:moveTo>
                  <a:pt x="0" y="0"/>
                </a:moveTo>
                <a:lnTo>
                  <a:pt x="0" y="362236"/>
                </a:lnTo>
                <a:lnTo>
                  <a:pt x="1248610" y="1083134"/>
                </a:lnTo>
                <a:lnTo>
                  <a:pt x="1248610" y="720909"/>
                </a:lnTo>
                <a:lnTo>
                  <a:pt x="0" y="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1691329" y="7388397"/>
            <a:ext cx="1353185" cy="817244"/>
          </a:xfrm>
          <a:custGeom>
            <a:avLst/>
            <a:gdLst/>
            <a:ahLst/>
            <a:cxnLst/>
            <a:rect l="l" t="t" r="r" b="b"/>
            <a:pathLst>
              <a:path w="1353185" h="817245">
                <a:moveTo>
                  <a:pt x="535116" y="0"/>
                </a:moveTo>
                <a:lnTo>
                  <a:pt x="258317" y="159806"/>
                </a:lnTo>
                <a:lnTo>
                  <a:pt x="73795" y="53279"/>
                </a:lnTo>
                <a:lnTo>
                  <a:pt x="0" y="95859"/>
                </a:lnTo>
                <a:lnTo>
                  <a:pt x="1248610" y="816769"/>
                </a:lnTo>
                <a:lnTo>
                  <a:pt x="1322429" y="774158"/>
                </a:lnTo>
                <a:lnTo>
                  <a:pt x="1137882" y="667621"/>
                </a:lnTo>
                <a:lnTo>
                  <a:pt x="1137882" y="596600"/>
                </a:lnTo>
                <a:lnTo>
                  <a:pt x="1353180" y="472287"/>
                </a:lnTo>
                <a:lnTo>
                  <a:pt x="535116" y="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2041897" y="7033275"/>
            <a:ext cx="1249045" cy="898525"/>
          </a:xfrm>
          <a:custGeom>
            <a:avLst/>
            <a:gdLst/>
            <a:ahLst/>
            <a:cxnLst/>
            <a:rect l="l" t="t" r="r" b="b"/>
            <a:pathLst>
              <a:path w="1249045" h="898525">
                <a:moveTo>
                  <a:pt x="0" y="0"/>
                </a:moveTo>
                <a:lnTo>
                  <a:pt x="0" y="177545"/>
                </a:lnTo>
                <a:lnTo>
                  <a:pt x="184547" y="284104"/>
                </a:lnTo>
                <a:lnTo>
                  <a:pt x="184547" y="355122"/>
                </a:lnTo>
                <a:lnTo>
                  <a:pt x="1002612" y="827410"/>
                </a:lnTo>
                <a:lnTo>
                  <a:pt x="1064105" y="791903"/>
                </a:lnTo>
                <a:lnTo>
                  <a:pt x="1248631" y="898443"/>
                </a:lnTo>
                <a:lnTo>
                  <a:pt x="1248631" y="720897"/>
                </a:lnTo>
                <a:lnTo>
                  <a:pt x="0" y="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2041897" y="6939122"/>
            <a:ext cx="1412240" cy="815340"/>
          </a:xfrm>
          <a:custGeom>
            <a:avLst/>
            <a:gdLst/>
            <a:ahLst/>
            <a:cxnLst/>
            <a:rect l="l" t="t" r="r" b="b"/>
            <a:pathLst>
              <a:path w="1412239" h="815340">
                <a:moveTo>
                  <a:pt x="163092" y="0"/>
                </a:moveTo>
                <a:lnTo>
                  <a:pt x="0" y="94152"/>
                </a:lnTo>
                <a:lnTo>
                  <a:pt x="1248631" y="815050"/>
                </a:lnTo>
                <a:lnTo>
                  <a:pt x="1411729" y="720882"/>
                </a:lnTo>
                <a:lnTo>
                  <a:pt x="163092" y="0"/>
                </a:lnTo>
                <a:close/>
              </a:path>
            </a:pathLst>
          </a:custGeom>
          <a:ln w="6210">
            <a:solidFill>
              <a:srgbClr val="39264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2939939" y="8240673"/>
            <a:ext cx="566420" cy="327025"/>
          </a:xfrm>
          <a:custGeom>
            <a:avLst/>
            <a:gdLst/>
            <a:ahLst/>
            <a:cxnLst/>
            <a:rect l="l" t="t" r="r" b="b"/>
            <a:pathLst>
              <a:path w="566420" h="327025">
                <a:moveTo>
                  <a:pt x="0" y="326718"/>
                </a:moveTo>
                <a:lnTo>
                  <a:pt x="56587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2939939" y="8002749"/>
            <a:ext cx="351155" cy="202565"/>
          </a:xfrm>
          <a:custGeom>
            <a:avLst/>
            <a:gdLst/>
            <a:ahLst/>
            <a:cxnLst/>
            <a:rect l="l" t="t" r="r" b="b"/>
            <a:pathLst>
              <a:path w="351154" h="202565">
                <a:moveTo>
                  <a:pt x="350590" y="0"/>
                </a:moveTo>
                <a:lnTo>
                  <a:pt x="0" y="20240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1691329" y="7484257"/>
            <a:ext cx="0" cy="362585"/>
          </a:xfrm>
          <a:custGeom>
            <a:avLst/>
            <a:gdLst/>
            <a:ahLst/>
            <a:cxnLst/>
            <a:rect l="l" t="t" r="r" b="b"/>
            <a:pathLst>
              <a:path h="362584">
                <a:moveTo>
                  <a:pt x="0" y="0"/>
                </a:moveTo>
                <a:lnTo>
                  <a:pt x="0" y="362236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1691329" y="7478009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48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1691329" y="7441646"/>
            <a:ext cx="74295" cy="43180"/>
          </a:xfrm>
          <a:custGeom>
            <a:avLst/>
            <a:gdLst/>
            <a:ahLst/>
            <a:cxnLst/>
            <a:rect l="l" t="t" r="r" b="b"/>
            <a:pathLst>
              <a:path w="74294" h="43179">
                <a:moveTo>
                  <a:pt x="0" y="42611"/>
                </a:moveTo>
                <a:lnTo>
                  <a:pt x="7380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3013758" y="8002749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276770" y="0"/>
                </a:moveTo>
                <a:lnTo>
                  <a:pt x="0" y="15980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3013758" y="7931718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276770" y="0"/>
                </a:moveTo>
                <a:lnTo>
                  <a:pt x="0" y="15980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3290529" y="7754182"/>
            <a:ext cx="0" cy="248920"/>
          </a:xfrm>
          <a:custGeom>
            <a:avLst/>
            <a:gdLst/>
            <a:ahLst/>
            <a:cxnLst/>
            <a:rect l="l" t="t" r="r" b="b"/>
            <a:pathLst>
              <a:path h="248920">
                <a:moveTo>
                  <a:pt x="0" y="0"/>
                </a:moveTo>
                <a:lnTo>
                  <a:pt x="0" y="248567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3290529" y="7754182"/>
            <a:ext cx="0" cy="248920"/>
          </a:xfrm>
          <a:custGeom>
            <a:avLst/>
            <a:gdLst/>
            <a:ahLst/>
            <a:cxnLst/>
            <a:rect l="l" t="t" r="r" b="b"/>
            <a:pathLst>
              <a:path h="248920">
                <a:moveTo>
                  <a:pt x="0" y="0"/>
                </a:moveTo>
                <a:lnTo>
                  <a:pt x="0" y="24856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3106003" y="7825179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0" y="0"/>
                </a:moveTo>
                <a:lnTo>
                  <a:pt x="184525" y="10653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2829211" y="7825179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0" y="159818"/>
                </a:moveTo>
                <a:lnTo>
                  <a:pt x="276791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3013758" y="8091523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1033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3013758" y="8091523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71033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2829211" y="8056019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184547" y="10653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2829211" y="7984997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1021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2829211" y="7984997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71021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2829211" y="7984997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184547" y="10653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1949647" y="7388397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276798" y="0"/>
                </a:moveTo>
                <a:lnTo>
                  <a:pt x="0" y="15980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1949647" y="7317379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276798" y="0"/>
                </a:moveTo>
                <a:lnTo>
                  <a:pt x="0" y="15980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2226445" y="7317379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101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2226445" y="7317379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71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2041897" y="7210821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0" y="0"/>
                </a:moveTo>
                <a:lnTo>
                  <a:pt x="184547" y="10655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1765124" y="7210821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0" y="159806"/>
                </a:moveTo>
                <a:lnTo>
                  <a:pt x="27677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1949647" y="7477186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101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1949647" y="7477186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7101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765124" y="7441646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184522" y="10655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1765124" y="7370628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1018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765124" y="7364654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0"/>
                </a:moveTo>
                <a:lnTo>
                  <a:pt x="0" y="7699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765124" y="7370628"/>
            <a:ext cx="184785" cy="106680"/>
          </a:xfrm>
          <a:custGeom>
            <a:avLst/>
            <a:gdLst/>
            <a:ahLst/>
            <a:cxnLst/>
            <a:rect l="l" t="t" r="r" b="b"/>
            <a:pathLst>
              <a:path w="184785" h="106679">
                <a:moveTo>
                  <a:pt x="184522" y="10655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2226445" y="7388397"/>
            <a:ext cx="818515" cy="472440"/>
          </a:xfrm>
          <a:custGeom>
            <a:avLst/>
            <a:gdLst/>
            <a:ahLst/>
            <a:cxnLst/>
            <a:rect l="l" t="t" r="r" b="b"/>
            <a:pathLst>
              <a:path w="818514" h="472440">
                <a:moveTo>
                  <a:pt x="0" y="0"/>
                </a:moveTo>
                <a:lnTo>
                  <a:pt x="818055" y="47227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2041897" y="7033245"/>
            <a:ext cx="1249045" cy="721360"/>
          </a:xfrm>
          <a:custGeom>
            <a:avLst/>
            <a:gdLst/>
            <a:ahLst/>
            <a:cxnLst/>
            <a:rect l="l" t="t" r="r" b="b"/>
            <a:pathLst>
              <a:path w="1249045" h="721359">
                <a:moveTo>
                  <a:pt x="1248631" y="72093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3290529" y="7660005"/>
            <a:ext cx="163195" cy="94615"/>
          </a:xfrm>
          <a:custGeom>
            <a:avLst/>
            <a:gdLst/>
            <a:ahLst/>
            <a:cxnLst/>
            <a:rect l="l" t="t" r="r" b="b"/>
            <a:pathLst>
              <a:path w="163195" h="94615">
                <a:moveTo>
                  <a:pt x="163098" y="0"/>
                </a:moveTo>
                <a:lnTo>
                  <a:pt x="0" y="9417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2041897" y="7033275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0"/>
                </a:moveTo>
                <a:lnTo>
                  <a:pt x="0" y="177545"/>
                </a:lnTo>
              </a:path>
            </a:pathLst>
          </a:custGeom>
          <a:ln w="3175">
            <a:solidFill>
              <a:srgbClr val="A6A7A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2041897" y="7033275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177545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2041897" y="6939091"/>
            <a:ext cx="163195" cy="94615"/>
          </a:xfrm>
          <a:custGeom>
            <a:avLst/>
            <a:gdLst/>
            <a:ahLst/>
            <a:cxnLst/>
            <a:rect l="l" t="t" r="r" b="b"/>
            <a:pathLst>
              <a:path w="163194" h="94615">
                <a:moveTo>
                  <a:pt x="0" y="94183"/>
                </a:moveTo>
                <a:lnTo>
                  <a:pt x="163092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2204990" y="6939122"/>
            <a:ext cx="1249045" cy="721360"/>
          </a:xfrm>
          <a:custGeom>
            <a:avLst/>
            <a:gdLst/>
            <a:ahLst/>
            <a:cxnLst/>
            <a:rect l="l" t="t" r="r" b="b"/>
            <a:pathLst>
              <a:path w="1249045" h="721359">
                <a:moveTo>
                  <a:pt x="1248637" y="720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697005" y="6954704"/>
            <a:ext cx="1819275" cy="1615440"/>
          </a:xfrm>
          <a:custGeom>
            <a:avLst/>
            <a:gdLst/>
            <a:ahLst/>
            <a:cxnLst/>
            <a:rect l="l" t="t" r="r" b="b"/>
            <a:pathLst>
              <a:path w="1819275" h="1615440">
                <a:moveTo>
                  <a:pt x="540356" y="0"/>
                </a:moveTo>
                <a:lnTo>
                  <a:pt x="517308" y="0"/>
                </a:lnTo>
                <a:lnTo>
                  <a:pt x="512994" y="3047"/>
                </a:lnTo>
                <a:lnTo>
                  <a:pt x="385765" y="51815"/>
                </a:lnTo>
                <a:lnTo>
                  <a:pt x="352844" y="85343"/>
                </a:lnTo>
                <a:lnTo>
                  <a:pt x="353472" y="103631"/>
                </a:lnTo>
                <a:lnTo>
                  <a:pt x="354060" y="115823"/>
                </a:lnTo>
                <a:lnTo>
                  <a:pt x="354857" y="124967"/>
                </a:lnTo>
                <a:lnTo>
                  <a:pt x="356114" y="134111"/>
                </a:lnTo>
                <a:lnTo>
                  <a:pt x="358082" y="149351"/>
                </a:lnTo>
                <a:lnTo>
                  <a:pt x="360110" y="167639"/>
                </a:lnTo>
                <a:lnTo>
                  <a:pt x="359861" y="179831"/>
                </a:lnTo>
                <a:lnTo>
                  <a:pt x="357616" y="188975"/>
                </a:lnTo>
                <a:lnTo>
                  <a:pt x="353653" y="198119"/>
                </a:lnTo>
                <a:lnTo>
                  <a:pt x="351647" y="207263"/>
                </a:lnTo>
                <a:lnTo>
                  <a:pt x="354093" y="219455"/>
                </a:lnTo>
                <a:lnTo>
                  <a:pt x="357786" y="231647"/>
                </a:lnTo>
                <a:lnTo>
                  <a:pt x="359520" y="243839"/>
                </a:lnTo>
                <a:lnTo>
                  <a:pt x="354794" y="249935"/>
                </a:lnTo>
                <a:lnTo>
                  <a:pt x="345766" y="256031"/>
                </a:lnTo>
                <a:lnTo>
                  <a:pt x="334008" y="262127"/>
                </a:lnTo>
                <a:lnTo>
                  <a:pt x="321091" y="271271"/>
                </a:lnTo>
                <a:lnTo>
                  <a:pt x="308588" y="280415"/>
                </a:lnTo>
                <a:lnTo>
                  <a:pt x="297328" y="289559"/>
                </a:lnTo>
                <a:lnTo>
                  <a:pt x="287367" y="295655"/>
                </a:lnTo>
                <a:lnTo>
                  <a:pt x="245792" y="320039"/>
                </a:lnTo>
                <a:lnTo>
                  <a:pt x="232778" y="326135"/>
                </a:lnTo>
                <a:lnTo>
                  <a:pt x="220123" y="335279"/>
                </a:lnTo>
                <a:lnTo>
                  <a:pt x="207917" y="341375"/>
                </a:lnTo>
                <a:lnTo>
                  <a:pt x="196247" y="350519"/>
                </a:lnTo>
                <a:lnTo>
                  <a:pt x="185203" y="356615"/>
                </a:lnTo>
                <a:lnTo>
                  <a:pt x="174873" y="365759"/>
                </a:lnTo>
                <a:lnTo>
                  <a:pt x="165346" y="371855"/>
                </a:lnTo>
                <a:lnTo>
                  <a:pt x="156709" y="377951"/>
                </a:lnTo>
                <a:lnTo>
                  <a:pt x="149053" y="384047"/>
                </a:lnTo>
                <a:lnTo>
                  <a:pt x="136309" y="390143"/>
                </a:lnTo>
                <a:lnTo>
                  <a:pt x="124665" y="393191"/>
                </a:lnTo>
                <a:lnTo>
                  <a:pt x="113810" y="399287"/>
                </a:lnTo>
                <a:lnTo>
                  <a:pt x="103432" y="402335"/>
                </a:lnTo>
                <a:lnTo>
                  <a:pt x="93219" y="411479"/>
                </a:lnTo>
                <a:lnTo>
                  <a:pt x="85337" y="417575"/>
                </a:lnTo>
                <a:lnTo>
                  <a:pt x="83686" y="423671"/>
                </a:lnTo>
                <a:lnTo>
                  <a:pt x="86181" y="426719"/>
                </a:lnTo>
                <a:lnTo>
                  <a:pt x="90739" y="429767"/>
                </a:lnTo>
                <a:lnTo>
                  <a:pt x="95276" y="435863"/>
                </a:lnTo>
                <a:lnTo>
                  <a:pt x="84655" y="475487"/>
                </a:lnTo>
                <a:lnTo>
                  <a:pt x="71037" y="490727"/>
                </a:lnTo>
                <a:lnTo>
                  <a:pt x="66239" y="496823"/>
                </a:lnTo>
                <a:lnTo>
                  <a:pt x="56252" y="496823"/>
                </a:lnTo>
                <a:lnTo>
                  <a:pt x="50313" y="499871"/>
                </a:lnTo>
                <a:lnTo>
                  <a:pt x="43244" y="509015"/>
                </a:lnTo>
                <a:lnTo>
                  <a:pt x="36351" y="518159"/>
                </a:lnTo>
                <a:lnTo>
                  <a:pt x="32547" y="521207"/>
                </a:lnTo>
                <a:lnTo>
                  <a:pt x="27642" y="521207"/>
                </a:lnTo>
                <a:lnTo>
                  <a:pt x="20559" y="527303"/>
                </a:lnTo>
                <a:lnTo>
                  <a:pt x="3940" y="527303"/>
                </a:lnTo>
                <a:lnTo>
                  <a:pt x="4097" y="533399"/>
                </a:lnTo>
                <a:lnTo>
                  <a:pt x="4149" y="542543"/>
                </a:lnTo>
                <a:lnTo>
                  <a:pt x="4107" y="554735"/>
                </a:lnTo>
                <a:lnTo>
                  <a:pt x="3788" y="594359"/>
                </a:lnTo>
                <a:lnTo>
                  <a:pt x="3231" y="640079"/>
                </a:lnTo>
                <a:lnTo>
                  <a:pt x="2892" y="664463"/>
                </a:lnTo>
                <a:lnTo>
                  <a:pt x="2528" y="691895"/>
                </a:lnTo>
                <a:lnTo>
                  <a:pt x="2150" y="716279"/>
                </a:lnTo>
                <a:lnTo>
                  <a:pt x="1047" y="792479"/>
                </a:lnTo>
                <a:lnTo>
                  <a:pt x="728" y="813815"/>
                </a:lnTo>
                <a:lnTo>
                  <a:pt x="453" y="835151"/>
                </a:lnTo>
                <a:lnTo>
                  <a:pt x="232" y="850391"/>
                </a:lnTo>
                <a:lnTo>
                  <a:pt x="77" y="865631"/>
                </a:lnTo>
                <a:lnTo>
                  <a:pt x="0" y="874775"/>
                </a:lnTo>
                <a:lnTo>
                  <a:pt x="11" y="880871"/>
                </a:lnTo>
                <a:lnTo>
                  <a:pt x="1016" y="880871"/>
                </a:lnTo>
                <a:lnTo>
                  <a:pt x="2143" y="893063"/>
                </a:lnTo>
                <a:lnTo>
                  <a:pt x="2900" y="902207"/>
                </a:lnTo>
                <a:lnTo>
                  <a:pt x="177800" y="999743"/>
                </a:lnTo>
                <a:lnTo>
                  <a:pt x="1188806" y="1591055"/>
                </a:lnTo>
                <a:lnTo>
                  <a:pt x="1201239" y="1603247"/>
                </a:lnTo>
                <a:lnTo>
                  <a:pt x="1210647" y="1615439"/>
                </a:lnTo>
                <a:lnTo>
                  <a:pt x="1253195" y="1615439"/>
                </a:lnTo>
                <a:lnTo>
                  <a:pt x="1262097" y="1609343"/>
                </a:lnTo>
                <a:lnTo>
                  <a:pt x="1273196" y="1603247"/>
                </a:lnTo>
                <a:lnTo>
                  <a:pt x="1286187" y="1597151"/>
                </a:lnTo>
                <a:lnTo>
                  <a:pt x="1300763" y="1591055"/>
                </a:lnTo>
                <a:lnTo>
                  <a:pt x="1316618" y="1581911"/>
                </a:lnTo>
                <a:lnTo>
                  <a:pt x="1333445" y="1572767"/>
                </a:lnTo>
                <a:lnTo>
                  <a:pt x="1350939" y="1563623"/>
                </a:lnTo>
                <a:lnTo>
                  <a:pt x="1368792" y="1554479"/>
                </a:lnTo>
                <a:lnTo>
                  <a:pt x="1386700" y="1542287"/>
                </a:lnTo>
                <a:lnTo>
                  <a:pt x="1404356" y="1533143"/>
                </a:lnTo>
                <a:lnTo>
                  <a:pt x="1421453" y="1523999"/>
                </a:lnTo>
                <a:lnTo>
                  <a:pt x="1437686" y="1514855"/>
                </a:lnTo>
                <a:lnTo>
                  <a:pt x="1452747" y="1505711"/>
                </a:lnTo>
                <a:lnTo>
                  <a:pt x="1466332" y="1499615"/>
                </a:lnTo>
                <a:lnTo>
                  <a:pt x="1478133" y="1493519"/>
                </a:lnTo>
                <a:lnTo>
                  <a:pt x="1487845" y="1487423"/>
                </a:lnTo>
                <a:lnTo>
                  <a:pt x="1501382" y="1481327"/>
                </a:lnTo>
                <a:lnTo>
                  <a:pt x="1723337" y="1338071"/>
                </a:lnTo>
                <a:lnTo>
                  <a:pt x="1750762" y="1322831"/>
                </a:lnTo>
                <a:lnTo>
                  <a:pt x="1771233" y="1313687"/>
                </a:lnTo>
                <a:lnTo>
                  <a:pt x="1785842" y="1304543"/>
                </a:lnTo>
                <a:lnTo>
                  <a:pt x="1795682" y="1301495"/>
                </a:lnTo>
                <a:lnTo>
                  <a:pt x="1801846" y="1295399"/>
                </a:lnTo>
                <a:lnTo>
                  <a:pt x="1805427" y="1292351"/>
                </a:lnTo>
                <a:lnTo>
                  <a:pt x="1807519" y="1289303"/>
                </a:lnTo>
                <a:lnTo>
                  <a:pt x="1810364" y="1286255"/>
                </a:lnTo>
                <a:lnTo>
                  <a:pt x="1812474" y="1280159"/>
                </a:lnTo>
                <a:lnTo>
                  <a:pt x="1813755" y="1271015"/>
                </a:lnTo>
                <a:lnTo>
                  <a:pt x="1814108" y="1255775"/>
                </a:lnTo>
                <a:lnTo>
                  <a:pt x="1813813" y="1240535"/>
                </a:lnTo>
                <a:lnTo>
                  <a:pt x="1813555" y="1228343"/>
                </a:lnTo>
                <a:lnTo>
                  <a:pt x="1813313" y="1213103"/>
                </a:lnTo>
                <a:lnTo>
                  <a:pt x="1813068" y="1200911"/>
                </a:lnTo>
                <a:lnTo>
                  <a:pt x="1812797" y="1185671"/>
                </a:lnTo>
                <a:lnTo>
                  <a:pt x="1812482" y="1173479"/>
                </a:lnTo>
                <a:lnTo>
                  <a:pt x="1810364" y="1124711"/>
                </a:lnTo>
                <a:lnTo>
                  <a:pt x="1809518" y="1112519"/>
                </a:lnTo>
                <a:lnTo>
                  <a:pt x="1808791" y="1100327"/>
                </a:lnTo>
                <a:lnTo>
                  <a:pt x="1809404" y="1085087"/>
                </a:lnTo>
                <a:lnTo>
                  <a:pt x="1810960" y="1069847"/>
                </a:lnTo>
                <a:lnTo>
                  <a:pt x="1813060" y="1057655"/>
                </a:lnTo>
                <a:lnTo>
                  <a:pt x="1815308" y="1045463"/>
                </a:lnTo>
                <a:lnTo>
                  <a:pt x="1817305" y="1033271"/>
                </a:lnTo>
                <a:lnTo>
                  <a:pt x="1818655" y="1021079"/>
                </a:lnTo>
                <a:lnTo>
                  <a:pt x="1818958" y="1011935"/>
                </a:lnTo>
                <a:lnTo>
                  <a:pt x="1817819" y="1002791"/>
                </a:lnTo>
                <a:lnTo>
                  <a:pt x="1814760" y="990599"/>
                </a:lnTo>
                <a:lnTo>
                  <a:pt x="1812307" y="978407"/>
                </a:lnTo>
                <a:lnTo>
                  <a:pt x="1810434" y="966215"/>
                </a:lnTo>
                <a:lnTo>
                  <a:pt x="1809115" y="950975"/>
                </a:lnTo>
                <a:lnTo>
                  <a:pt x="1808326" y="935735"/>
                </a:lnTo>
                <a:lnTo>
                  <a:pt x="1808041" y="923543"/>
                </a:lnTo>
                <a:lnTo>
                  <a:pt x="1808235" y="911351"/>
                </a:lnTo>
                <a:lnTo>
                  <a:pt x="1808882" y="899159"/>
                </a:lnTo>
                <a:lnTo>
                  <a:pt x="1809957" y="890015"/>
                </a:lnTo>
                <a:lnTo>
                  <a:pt x="1811329" y="880871"/>
                </a:lnTo>
                <a:lnTo>
                  <a:pt x="1812930" y="868679"/>
                </a:lnTo>
                <a:lnTo>
                  <a:pt x="1814559" y="856487"/>
                </a:lnTo>
                <a:lnTo>
                  <a:pt x="1816015" y="841247"/>
                </a:lnTo>
                <a:lnTo>
                  <a:pt x="1817100" y="829055"/>
                </a:lnTo>
                <a:lnTo>
                  <a:pt x="1817611" y="813815"/>
                </a:lnTo>
                <a:lnTo>
                  <a:pt x="1817351" y="798575"/>
                </a:lnTo>
                <a:lnTo>
                  <a:pt x="1816117" y="783335"/>
                </a:lnTo>
                <a:lnTo>
                  <a:pt x="1813710" y="771143"/>
                </a:lnTo>
                <a:lnTo>
                  <a:pt x="1809929" y="761999"/>
                </a:lnTo>
                <a:lnTo>
                  <a:pt x="1802710" y="752855"/>
                </a:lnTo>
                <a:lnTo>
                  <a:pt x="1797212" y="743711"/>
                </a:lnTo>
                <a:lnTo>
                  <a:pt x="1792863" y="731519"/>
                </a:lnTo>
                <a:lnTo>
                  <a:pt x="1789095" y="722375"/>
                </a:lnTo>
                <a:lnTo>
                  <a:pt x="1785338" y="710183"/>
                </a:lnTo>
                <a:lnTo>
                  <a:pt x="1781020" y="701039"/>
                </a:lnTo>
                <a:lnTo>
                  <a:pt x="1775573" y="688847"/>
                </a:lnTo>
                <a:lnTo>
                  <a:pt x="1768426" y="682751"/>
                </a:lnTo>
                <a:lnTo>
                  <a:pt x="1759010" y="673607"/>
                </a:lnTo>
                <a:lnTo>
                  <a:pt x="1746754" y="667511"/>
                </a:lnTo>
                <a:lnTo>
                  <a:pt x="1740574" y="667511"/>
                </a:lnTo>
                <a:lnTo>
                  <a:pt x="1730429" y="661415"/>
                </a:lnTo>
                <a:lnTo>
                  <a:pt x="1716756" y="655319"/>
                </a:lnTo>
                <a:lnTo>
                  <a:pt x="1699991" y="646175"/>
                </a:lnTo>
                <a:lnTo>
                  <a:pt x="1680570" y="633983"/>
                </a:lnTo>
                <a:lnTo>
                  <a:pt x="1658930" y="621791"/>
                </a:lnTo>
                <a:lnTo>
                  <a:pt x="1635508" y="609599"/>
                </a:lnTo>
                <a:lnTo>
                  <a:pt x="1610740" y="597407"/>
                </a:lnTo>
                <a:lnTo>
                  <a:pt x="1585061" y="582167"/>
                </a:lnTo>
                <a:lnTo>
                  <a:pt x="1532722" y="551687"/>
                </a:lnTo>
                <a:lnTo>
                  <a:pt x="1487619" y="527303"/>
                </a:lnTo>
                <a:lnTo>
                  <a:pt x="13411" y="527303"/>
                </a:lnTo>
                <a:lnTo>
                  <a:pt x="7453" y="524255"/>
                </a:lnTo>
                <a:lnTo>
                  <a:pt x="1481982" y="524255"/>
                </a:lnTo>
                <a:lnTo>
                  <a:pt x="1458302" y="509015"/>
                </a:lnTo>
                <a:lnTo>
                  <a:pt x="1436332" y="496823"/>
                </a:lnTo>
                <a:lnTo>
                  <a:pt x="1416507" y="487679"/>
                </a:lnTo>
                <a:lnTo>
                  <a:pt x="1399264" y="478535"/>
                </a:lnTo>
                <a:lnTo>
                  <a:pt x="1385039" y="469391"/>
                </a:lnTo>
                <a:lnTo>
                  <a:pt x="1374270" y="463295"/>
                </a:lnTo>
                <a:lnTo>
                  <a:pt x="1367392" y="460247"/>
                </a:lnTo>
                <a:lnTo>
                  <a:pt x="1356947" y="454151"/>
                </a:lnTo>
                <a:lnTo>
                  <a:pt x="1345397" y="448055"/>
                </a:lnTo>
                <a:lnTo>
                  <a:pt x="1333117" y="441959"/>
                </a:lnTo>
                <a:lnTo>
                  <a:pt x="1307864" y="423671"/>
                </a:lnTo>
                <a:lnTo>
                  <a:pt x="1295638" y="417575"/>
                </a:lnTo>
                <a:lnTo>
                  <a:pt x="1284179" y="411479"/>
                </a:lnTo>
                <a:lnTo>
                  <a:pt x="1273861" y="405383"/>
                </a:lnTo>
                <a:lnTo>
                  <a:pt x="1265057" y="399287"/>
                </a:lnTo>
                <a:lnTo>
                  <a:pt x="1256172" y="396239"/>
                </a:lnTo>
                <a:lnTo>
                  <a:pt x="1245088" y="393191"/>
                </a:lnTo>
                <a:lnTo>
                  <a:pt x="1232416" y="387095"/>
                </a:lnTo>
                <a:lnTo>
                  <a:pt x="1218769" y="380999"/>
                </a:lnTo>
                <a:lnTo>
                  <a:pt x="1204758" y="371855"/>
                </a:lnTo>
                <a:lnTo>
                  <a:pt x="1190995" y="365759"/>
                </a:lnTo>
                <a:lnTo>
                  <a:pt x="1178092" y="356615"/>
                </a:lnTo>
                <a:lnTo>
                  <a:pt x="1166663" y="350519"/>
                </a:lnTo>
                <a:lnTo>
                  <a:pt x="1157317" y="344423"/>
                </a:lnTo>
                <a:lnTo>
                  <a:pt x="1150669" y="338327"/>
                </a:lnTo>
                <a:lnTo>
                  <a:pt x="1130496" y="323087"/>
                </a:lnTo>
                <a:lnTo>
                  <a:pt x="1113655" y="310895"/>
                </a:lnTo>
                <a:lnTo>
                  <a:pt x="1099672" y="301751"/>
                </a:lnTo>
                <a:lnTo>
                  <a:pt x="1088072" y="292607"/>
                </a:lnTo>
                <a:lnTo>
                  <a:pt x="1078382" y="286511"/>
                </a:lnTo>
                <a:lnTo>
                  <a:pt x="1070129" y="280415"/>
                </a:lnTo>
                <a:lnTo>
                  <a:pt x="1062837" y="274319"/>
                </a:lnTo>
                <a:lnTo>
                  <a:pt x="1049248" y="268223"/>
                </a:lnTo>
                <a:lnTo>
                  <a:pt x="1042002" y="265175"/>
                </a:lnTo>
                <a:lnTo>
                  <a:pt x="1033824" y="259079"/>
                </a:lnTo>
                <a:lnTo>
                  <a:pt x="1023556" y="256031"/>
                </a:lnTo>
                <a:lnTo>
                  <a:pt x="1011938" y="249935"/>
                </a:lnTo>
                <a:lnTo>
                  <a:pt x="999280" y="243839"/>
                </a:lnTo>
                <a:lnTo>
                  <a:pt x="985895" y="237743"/>
                </a:lnTo>
                <a:lnTo>
                  <a:pt x="972092" y="231647"/>
                </a:lnTo>
                <a:lnTo>
                  <a:pt x="958183" y="222503"/>
                </a:lnTo>
                <a:lnTo>
                  <a:pt x="918931" y="204215"/>
                </a:lnTo>
                <a:lnTo>
                  <a:pt x="889923" y="185927"/>
                </a:lnTo>
                <a:lnTo>
                  <a:pt x="883981" y="182879"/>
                </a:lnTo>
                <a:lnTo>
                  <a:pt x="877279" y="179831"/>
                </a:lnTo>
                <a:lnTo>
                  <a:pt x="868649" y="173735"/>
                </a:lnTo>
                <a:lnTo>
                  <a:pt x="858484" y="167639"/>
                </a:lnTo>
                <a:lnTo>
                  <a:pt x="847178" y="158495"/>
                </a:lnTo>
                <a:lnTo>
                  <a:pt x="835123" y="152399"/>
                </a:lnTo>
                <a:lnTo>
                  <a:pt x="810340" y="134111"/>
                </a:lnTo>
                <a:lnTo>
                  <a:pt x="798398" y="128015"/>
                </a:lnTo>
                <a:lnTo>
                  <a:pt x="787280" y="121919"/>
                </a:lnTo>
                <a:lnTo>
                  <a:pt x="777378" y="115823"/>
                </a:lnTo>
                <a:lnTo>
                  <a:pt x="766673" y="106679"/>
                </a:lnTo>
                <a:lnTo>
                  <a:pt x="755767" y="100583"/>
                </a:lnTo>
                <a:lnTo>
                  <a:pt x="733682" y="85343"/>
                </a:lnTo>
                <a:lnTo>
                  <a:pt x="722664" y="76199"/>
                </a:lnTo>
                <a:lnTo>
                  <a:pt x="711772" y="70103"/>
                </a:lnTo>
                <a:lnTo>
                  <a:pt x="701087" y="64007"/>
                </a:lnTo>
                <a:lnTo>
                  <a:pt x="690691" y="57911"/>
                </a:lnTo>
                <a:lnTo>
                  <a:pt x="679720" y="54863"/>
                </a:lnTo>
                <a:lnTo>
                  <a:pt x="667816" y="51815"/>
                </a:lnTo>
                <a:lnTo>
                  <a:pt x="655263" y="45719"/>
                </a:lnTo>
                <a:lnTo>
                  <a:pt x="629350" y="33527"/>
                </a:lnTo>
                <a:lnTo>
                  <a:pt x="616559" y="30479"/>
                </a:lnTo>
                <a:lnTo>
                  <a:pt x="604259" y="24383"/>
                </a:lnTo>
                <a:lnTo>
                  <a:pt x="592735" y="18287"/>
                </a:lnTo>
                <a:lnTo>
                  <a:pt x="582270" y="12191"/>
                </a:lnTo>
                <a:lnTo>
                  <a:pt x="573151" y="9143"/>
                </a:lnTo>
                <a:lnTo>
                  <a:pt x="556246" y="3047"/>
                </a:lnTo>
                <a:lnTo>
                  <a:pt x="540356" y="0"/>
                </a:lnTo>
                <a:close/>
              </a:path>
            </a:pathLst>
          </a:custGeom>
          <a:solidFill>
            <a:srgbClr val="A6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2858803" y="7607213"/>
            <a:ext cx="651999" cy="96017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1762112" y="6909800"/>
            <a:ext cx="533780" cy="5688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1689552" y="7328382"/>
            <a:ext cx="1252803" cy="12437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692722" y="7442012"/>
            <a:ext cx="1323975" cy="878205"/>
          </a:xfrm>
          <a:custGeom>
            <a:avLst/>
            <a:gdLst/>
            <a:ahLst/>
            <a:cxnLst/>
            <a:rect l="l" t="t" r="r" b="b"/>
            <a:pathLst>
              <a:path w="1323975" h="878204">
                <a:moveTo>
                  <a:pt x="0" y="42671"/>
                </a:moveTo>
                <a:lnTo>
                  <a:pt x="0" y="156088"/>
                </a:lnTo>
                <a:lnTo>
                  <a:pt x="1249597" y="877717"/>
                </a:lnTo>
                <a:lnTo>
                  <a:pt x="1249597" y="764285"/>
                </a:lnTo>
                <a:lnTo>
                  <a:pt x="0" y="42671"/>
                </a:lnTo>
                <a:close/>
              </a:path>
              <a:path w="1323975" h="878204">
                <a:moveTo>
                  <a:pt x="73868" y="0"/>
                </a:moveTo>
                <a:lnTo>
                  <a:pt x="0" y="42671"/>
                </a:lnTo>
                <a:lnTo>
                  <a:pt x="1249597" y="764285"/>
                </a:lnTo>
                <a:lnTo>
                  <a:pt x="1323465" y="721638"/>
                </a:lnTo>
                <a:lnTo>
                  <a:pt x="73868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692712" y="7484684"/>
            <a:ext cx="1249680" cy="721995"/>
          </a:xfrm>
          <a:custGeom>
            <a:avLst/>
            <a:gdLst/>
            <a:ahLst/>
            <a:cxnLst/>
            <a:rect l="l" t="t" r="r" b="b"/>
            <a:pathLst>
              <a:path w="1249680" h="721995">
                <a:moveTo>
                  <a:pt x="1249606" y="721613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766590" y="7442012"/>
            <a:ext cx="1249680" cy="721995"/>
          </a:xfrm>
          <a:custGeom>
            <a:avLst/>
            <a:gdLst/>
            <a:ahLst/>
            <a:cxnLst/>
            <a:rect l="l" t="t" r="r" b="b"/>
            <a:pathLst>
              <a:path w="1249680" h="721995">
                <a:moveTo>
                  <a:pt x="1249597" y="72163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692712" y="7598100"/>
            <a:ext cx="1249680" cy="721995"/>
          </a:xfrm>
          <a:custGeom>
            <a:avLst/>
            <a:gdLst/>
            <a:ahLst/>
            <a:cxnLst/>
            <a:rect l="l" t="t" r="r" b="b"/>
            <a:pathLst>
              <a:path w="1249680" h="721995">
                <a:moveTo>
                  <a:pt x="1249606" y="7216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2942319" y="8163650"/>
            <a:ext cx="74295" cy="156210"/>
          </a:xfrm>
          <a:custGeom>
            <a:avLst/>
            <a:gdLst/>
            <a:ahLst/>
            <a:cxnLst/>
            <a:rect l="l" t="t" r="r" b="b"/>
            <a:pathLst>
              <a:path w="74294" h="156209">
                <a:moveTo>
                  <a:pt x="73868" y="0"/>
                </a:moveTo>
                <a:lnTo>
                  <a:pt x="0" y="42647"/>
                </a:lnTo>
                <a:lnTo>
                  <a:pt x="0" y="15609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692722" y="7442012"/>
            <a:ext cx="74295" cy="156210"/>
          </a:xfrm>
          <a:custGeom>
            <a:avLst/>
            <a:gdLst/>
            <a:ahLst/>
            <a:cxnLst/>
            <a:rect l="l" t="t" r="r" b="b"/>
            <a:pathLst>
              <a:path w="74294" h="156209">
                <a:moveTo>
                  <a:pt x="73868" y="0"/>
                </a:moveTo>
                <a:lnTo>
                  <a:pt x="0" y="42671"/>
                </a:lnTo>
                <a:lnTo>
                  <a:pt x="0" y="15608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2082783" y="6903826"/>
            <a:ext cx="1426845" cy="926465"/>
          </a:xfrm>
          <a:custGeom>
            <a:avLst/>
            <a:gdLst/>
            <a:ahLst/>
            <a:cxnLst/>
            <a:rect l="l" t="t" r="r" b="b"/>
            <a:pathLst>
              <a:path w="1426845" h="926465">
                <a:moveTo>
                  <a:pt x="1426439" y="720882"/>
                </a:moveTo>
                <a:lnTo>
                  <a:pt x="1248619" y="823566"/>
                </a:lnTo>
                <a:lnTo>
                  <a:pt x="1426439" y="926223"/>
                </a:lnTo>
                <a:lnTo>
                  <a:pt x="1426439" y="720882"/>
                </a:lnTo>
                <a:close/>
              </a:path>
              <a:path w="1426845" h="926465">
                <a:moveTo>
                  <a:pt x="177832" y="0"/>
                </a:moveTo>
                <a:lnTo>
                  <a:pt x="0" y="102656"/>
                </a:lnTo>
                <a:lnTo>
                  <a:pt x="1248619" y="823566"/>
                </a:lnTo>
                <a:lnTo>
                  <a:pt x="1426439" y="720882"/>
                </a:lnTo>
                <a:lnTo>
                  <a:pt x="177832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3331402" y="7624709"/>
            <a:ext cx="178435" cy="102870"/>
          </a:xfrm>
          <a:custGeom>
            <a:avLst/>
            <a:gdLst/>
            <a:ahLst/>
            <a:cxnLst/>
            <a:rect l="l" t="t" r="r" b="b"/>
            <a:pathLst>
              <a:path w="178435" h="102870">
                <a:moveTo>
                  <a:pt x="177820" y="0"/>
                </a:moveTo>
                <a:lnTo>
                  <a:pt x="0" y="10268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2082771" y="6903826"/>
            <a:ext cx="1426845" cy="721360"/>
          </a:xfrm>
          <a:custGeom>
            <a:avLst/>
            <a:gdLst/>
            <a:ahLst/>
            <a:cxnLst/>
            <a:rect l="l" t="t" r="r" b="b"/>
            <a:pathLst>
              <a:path w="1426845" h="721359">
                <a:moveTo>
                  <a:pt x="0" y="102656"/>
                </a:moveTo>
                <a:lnTo>
                  <a:pt x="177844" y="0"/>
                </a:lnTo>
                <a:lnTo>
                  <a:pt x="1426451" y="72088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2082771" y="7006483"/>
            <a:ext cx="1249045" cy="721360"/>
          </a:xfrm>
          <a:custGeom>
            <a:avLst/>
            <a:gdLst/>
            <a:ahLst/>
            <a:cxnLst/>
            <a:rect l="l" t="t" r="r" b="b"/>
            <a:pathLst>
              <a:path w="1249045" h="721359">
                <a:moveTo>
                  <a:pt x="0" y="0"/>
                </a:moveTo>
                <a:lnTo>
                  <a:pt x="1248631" y="72092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3293973" y="7705773"/>
            <a:ext cx="215265" cy="124460"/>
          </a:xfrm>
          <a:custGeom>
            <a:avLst/>
            <a:gdLst/>
            <a:ahLst/>
            <a:cxnLst/>
            <a:rect l="l" t="t" r="r" b="b"/>
            <a:pathLst>
              <a:path w="215264" h="124459">
                <a:moveTo>
                  <a:pt x="0" y="0"/>
                </a:moveTo>
                <a:lnTo>
                  <a:pt x="215249" y="12427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2794622" y="7540280"/>
            <a:ext cx="719455" cy="1031875"/>
          </a:xfrm>
          <a:custGeom>
            <a:avLst/>
            <a:gdLst/>
            <a:ahLst/>
            <a:cxnLst/>
            <a:rect l="l" t="t" r="r" b="b"/>
            <a:pathLst>
              <a:path w="719454" h="1031875">
                <a:moveTo>
                  <a:pt x="0" y="580817"/>
                </a:moveTo>
                <a:lnTo>
                  <a:pt x="0" y="946544"/>
                </a:lnTo>
                <a:lnTo>
                  <a:pt x="147733" y="1031851"/>
                </a:lnTo>
                <a:lnTo>
                  <a:pt x="147733" y="666128"/>
                </a:lnTo>
                <a:lnTo>
                  <a:pt x="0" y="580817"/>
                </a:lnTo>
                <a:close/>
              </a:path>
              <a:path w="719454" h="1031875">
                <a:moveTo>
                  <a:pt x="719081" y="85313"/>
                </a:moveTo>
                <a:lnTo>
                  <a:pt x="501728" y="210784"/>
                </a:lnTo>
                <a:lnTo>
                  <a:pt x="501728" y="390055"/>
                </a:lnTo>
                <a:lnTo>
                  <a:pt x="222278" y="551398"/>
                </a:lnTo>
                <a:lnTo>
                  <a:pt x="222278" y="623120"/>
                </a:lnTo>
                <a:lnTo>
                  <a:pt x="147733" y="666128"/>
                </a:lnTo>
                <a:lnTo>
                  <a:pt x="147733" y="1031851"/>
                </a:lnTo>
                <a:lnTo>
                  <a:pt x="719081" y="701987"/>
                </a:lnTo>
                <a:lnTo>
                  <a:pt x="719081" y="85313"/>
                </a:lnTo>
                <a:close/>
              </a:path>
              <a:path w="719454" h="1031875">
                <a:moveTo>
                  <a:pt x="74508" y="537789"/>
                </a:moveTo>
                <a:lnTo>
                  <a:pt x="0" y="580817"/>
                </a:lnTo>
                <a:lnTo>
                  <a:pt x="147733" y="666128"/>
                </a:lnTo>
                <a:lnTo>
                  <a:pt x="222278" y="623120"/>
                </a:lnTo>
                <a:lnTo>
                  <a:pt x="74508" y="537789"/>
                </a:lnTo>
                <a:close/>
              </a:path>
              <a:path w="719454" h="1031875">
                <a:moveTo>
                  <a:pt x="353961" y="304748"/>
                </a:moveTo>
                <a:lnTo>
                  <a:pt x="74508" y="466078"/>
                </a:lnTo>
                <a:lnTo>
                  <a:pt x="222278" y="551398"/>
                </a:lnTo>
                <a:lnTo>
                  <a:pt x="501728" y="390055"/>
                </a:lnTo>
                <a:lnTo>
                  <a:pt x="353961" y="304748"/>
                </a:lnTo>
                <a:close/>
              </a:path>
              <a:path w="719454" h="1031875">
                <a:moveTo>
                  <a:pt x="571283" y="0"/>
                </a:moveTo>
                <a:lnTo>
                  <a:pt x="353961" y="125464"/>
                </a:lnTo>
                <a:lnTo>
                  <a:pt x="501728" y="210784"/>
                </a:lnTo>
                <a:lnTo>
                  <a:pt x="719081" y="85313"/>
                </a:lnTo>
                <a:lnTo>
                  <a:pt x="57128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2794622" y="8486823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5" h="85725">
                <a:moveTo>
                  <a:pt x="0" y="0"/>
                </a:moveTo>
                <a:lnTo>
                  <a:pt x="147733" y="85307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794622" y="8121097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5" h="85725">
                <a:moveTo>
                  <a:pt x="147733" y="85298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942356" y="8242267"/>
            <a:ext cx="571500" cy="330200"/>
          </a:xfrm>
          <a:custGeom>
            <a:avLst/>
            <a:gdLst/>
            <a:ahLst/>
            <a:cxnLst/>
            <a:rect l="l" t="t" r="r" b="b"/>
            <a:pathLst>
              <a:path w="571500" h="330200">
                <a:moveTo>
                  <a:pt x="0" y="329863"/>
                </a:moveTo>
                <a:lnTo>
                  <a:pt x="571317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942665" y="8206395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568"/>
                </a:lnTo>
              </a:path>
            </a:pathLst>
          </a:custGeom>
          <a:ln w="408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942356" y="8163400"/>
            <a:ext cx="74930" cy="43180"/>
          </a:xfrm>
          <a:custGeom>
            <a:avLst/>
            <a:gdLst/>
            <a:ahLst/>
            <a:cxnLst/>
            <a:rect l="l" t="t" r="r" b="b"/>
            <a:pathLst>
              <a:path w="74930" h="43179">
                <a:moveTo>
                  <a:pt x="74544" y="0"/>
                </a:moveTo>
                <a:lnTo>
                  <a:pt x="0" y="43007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3016888" y="7930335"/>
            <a:ext cx="280035" cy="161925"/>
          </a:xfrm>
          <a:custGeom>
            <a:avLst/>
            <a:gdLst/>
            <a:ahLst/>
            <a:cxnLst/>
            <a:rect l="l" t="t" r="r" b="b"/>
            <a:pathLst>
              <a:path w="280035" h="161925">
                <a:moveTo>
                  <a:pt x="279461" y="0"/>
                </a:moveTo>
                <a:lnTo>
                  <a:pt x="0" y="161342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3148583" y="7845028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4" h="85725">
                <a:moveTo>
                  <a:pt x="0" y="0"/>
                </a:moveTo>
                <a:lnTo>
                  <a:pt x="147767" y="85307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3016901" y="8091690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710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2869131" y="8078068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5" h="85725">
                <a:moveTo>
                  <a:pt x="147770" y="85331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2869131" y="8006370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5" h="85725">
                <a:moveTo>
                  <a:pt x="147770" y="85307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148583" y="7665756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4" h="85725">
                <a:moveTo>
                  <a:pt x="147767" y="85319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3296351" y="7751076"/>
            <a:ext cx="0" cy="179705"/>
          </a:xfrm>
          <a:custGeom>
            <a:avLst/>
            <a:gdLst/>
            <a:ahLst/>
            <a:cxnLst/>
            <a:rect l="l" t="t" r="r" b="b"/>
            <a:pathLst>
              <a:path h="179704">
                <a:moveTo>
                  <a:pt x="0" y="179258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3296351" y="7625593"/>
            <a:ext cx="217804" cy="125730"/>
          </a:xfrm>
          <a:custGeom>
            <a:avLst/>
            <a:gdLst/>
            <a:ahLst/>
            <a:cxnLst/>
            <a:rect l="l" t="t" r="r" b="b"/>
            <a:pathLst>
              <a:path w="217804" h="125729">
                <a:moveTo>
                  <a:pt x="217352" y="0"/>
                </a:moveTo>
                <a:lnTo>
                  <a:pt x="0" y="12547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3365906" y="7540249"/>
            <a:ext cx="147955" cy="85725"/>
          </a:xfrm>
          <a:custGeom>
            <a:avLst/>
            <a:gdLst/>
            <a:ahLst/>
            <a:cxnLst/>
            <a:rect l="l" t="t" r="r" b="b"/>
            <a:pathLst>
              <a:path w="147954" h="85725">
                <a:moveTo>
                  <a:pt x="0" y="0"/>
                </a:moveTo>
                <a:lnTo>
                  <a:pt x="147797" y="85313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2794622" y="8121097"/>
            <a:ext cx="0" cy="365760"/>
          </a:xfrm>
          <a:custGeom>
            <a:avLst/>
            <a:gdLst/>
            <a:ahLst/>
            <a:cxnLst/>
            <a:rect l="l" t="t" r="r" b="b"/>
            <a:pathLst>
              <a:path h="365759">
                <a:moveTo>
                  <a:pt x="0" y="365726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2794622" y="8078068"/>
            <a:ext cx="74930" cy="43180"/>
          </a:xfrm>
          <a:custGeom>
            <a:avLst/>
            <a:gdLst/>
            <a:ahLst/>
            <a:cxnLst/>
            <a:rect l="l" t="t" r="r" b="b"/>
            <a:pathLst>
              <a:path w="74930" h="43179">
                <a:moveTo>
                  <a:pt x="74508" y="0"/>
                </a:moveTo>
                <a:lnTo>
                  <a:pt x="0" y="43028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3148583" y="7540249"/>
            <a:ext cx="217804" cy="125730"/>
          </a:xfrm>
          <a:custGeom>
            <a:avLst/>
            <a:gdLst/>
            <a:ahLst/>
            <a:cxnLst/>
            <a:rect l="l" t="t" r="r" b="b"/>
            <a:pathLst>
              <a:path w="217804" h="125729">
                <a:moveTo>
                  <a:pt x="217322" y="0"/>
                </a:moveTo>
                <a:lnTo>
                  <a:pt x="0" y="125495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2869131" y="7845028"/>
            <a:ext cx="280035" cy="161925"/>
          </a:xfrm>
          <a:custGeom>
            <a:avLst/>
            <a:gdLst/>
            <a:ahLst/>
            <a:cxnLst/>
            <a:rect l="l" t="t" r="r" b="b"/>
            <a:pathLst>
              <a:path w="280035" h="161925">
                <a:moveTo>
                  <a:pt x="279452" y="0"/>
                </a:moveTo>
                <a:lnTo>
                  <a:pt x="0" y="161342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691329" y="7435672"/>
            <a:ext cx="74295" cy="43180"/>
          </a:xfrm>
          <a:custGeom>
            <a:avLst/>
            <a:gdLst/>
            <a:ahLst/>
            <a:cxnLst/>
            <a:rect l="l" t="t" r="r" b="b"/>
            <a:pathLst>
              <a:path w="74294" h="43179">
                <a:moveTo>
                  <a:pt x="0" y="42611"/>
                </a:moveTo>
                <a:lnTo>
                  <a:pt x="7380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1691341" y="7476149"/>
            <a:ext cx="146685" cy="447040"/>
          </a:xfrm>
          <a:custGeom>
            <a:avLst/>
            <a:gdLst/>
            <a:ahLst/>
            <a:cxnLst/>
            <a:rect l="l" t="t" r="r" b="b"/>
            <a:pathLst>
              <a:path w="146685" h="447040">
                <a:moveTo>
                  <a:pt x="0" y="0"/>
                </a:moveTo>
                <a:lnTo>
                  <a:pt x="0" y="362199"/>
                </a:lnTo>
                <a:lnTo>
                  <a:pt x="146328" y="446684"/>
                </a:lnTo>
                <a:lnTo>
                  <a:pt x="146328" y="84460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1691341" y="7476149"/>
            <a:ext cx="146685" cy="447040"/>
          </a:xfrm>
          <a:custGeom>
            <a:avLst/>
            <a:gdLst/>
            <a:ahLst/>
            <a:cxnLst/>
            <a:rect l="l" t="t" r="r" b="b"/>
            <a:pathLst>
              <a:path w="146685" h="447040">
                <a:moveTo>
                  <a:pt x="146328" y="84460"/>
                </a:moveTo>
                <a:lnTo>
                  <a:pt x="0" y="0"/>
                </a:lnTo>
                <a:lnTo>
                  <a:pt x="0" y="362199"/>
                </a:lnTo>
                <a:lnTo>
                  <a:pt x="146328" y="446684"/>
                </a:lnTo>
                <a:lnTo>
                  <a:pt x="146328" y="84460"/>
                </a:lnTo>
                <a:close/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691329" y="7838349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0" y="0"/>
                </a:moveTo>
                <a:lnTo>
                  <a:pt x="146328" y="84475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1691329" y="7433508"/>
            <a:ext cx="220345" cy="127635"/>
          </a:xfrm>
          <a:custGeom>
            <a:avLst/>
            <a:gdLst/>
            <a:ahLst/>
            <a:cxnLst/>
            <a:rect l="l" t="t" r="r" b="b"/>
            <a:pathLst>
              <a:path w="220344" h="127634">
                <a:moveTo>
                  <a:pt x="73795" y="0"/>
                </a:moveTo>
                <a:lnTo>
                  <a:pt x="0" y="42641"/>
                </a:lnTo>
                <a:lnTo>
                  <a:pt x="146340" y="127101"/>
                </a:lnTo>
                <a:lnTo>
                  <a:pt x="220135" y="84490"/>
                </a:lnTo>
                <a:lnTo>
                  <a:pt x="7379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1691329" y="7433508"/>
            <a:ext cx="220345" cy="127635"/>
          </a:xfrm>
          <a:custGeom>
            <a:avLst/>
            <a:gdLst/>
            <a:ahLst/>
            <a:cxnLst/>
            <a:rect l="l" t="t" r="r" b="b"/>
            <a:pathLst>
              <a:path w="220344" h="127634">
                <a:moveTo>
                  <a:pt x="73795" y="0"/>
                </a:moveTo>
                <a:lnTo>
                  <a:pt x="0" y="42641"/>
                </a:lnTo>
                <a:lnTo>
                  <a:pt x="146340" y="127101"/>
                </a:lnTo>
                <a:lnTo>
                  <a:pt x="220135" y="84490"/>
                </a:lnTo>
                <a:lnTo>
                  <a:pt x="73795" y="0"/>
                </a:lnTo>
                <a:close/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1691341" y="7476149"/>
            <a:ext cx="146685" cy="84455"/>
          </a:xfrm>
          <a:custGeom>
            <a:avLst/>
            <a:gdLst/>
            <a:ahLst/>
            <a:cxnLst/>
            <a:rect l="l" t="t" r="r" b="b"/>
            <a:pathLst>
              <a:path w="146685" h="84454">
                <a:moveTo>
                  <a:pt x="146328" y="84460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765124" y="7202683"/>
            <a:ext cx="423545" cy="244475"/>
          </a:xfrm>
          <a:custGeom>
            <a:avLst/>
            <a:gdLst/>
            <a:ahLst/>
            <a:cxnLst/>
            <a:rect l="l" t="t" r="r" b="b"/>
            <a:pathLst>
              <a:path w="423544" h="244475">
                <a:moveTo>
                  <a:pt x="276773" y="0"/>
                </a:moveTo>
                <a:lnTo>
                  <a:pt x="0" y="159806"/>
                </a:lnTo>
                <a:lnTo>
                  <a:pt x="146352" y="244297"/>
                </a:lnTo>
                <a:lnTo>
                  <a:pt x="423138" y="84490"/>
                </a:lnTo>
                <a:lnTo>
                  <a:pt x="27677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765124" y="7202683"/>
            <a:ext cx="423545" cy="244475"/>
          </a:xfrm>
          <a:custGeom>
            <a:avLst/>
            <a:gdLst/>
            <a:ahLst/>
            <a:cxnLst/>
            <a:rect l="l" t="t" r="r" b="b"/>
            <a:pathLst>
              <a:path w="423544" h="244475">
                <a:moveTo>
                  <a:pt x="423138" y="84490"/>
                </a:moveTo>
                <a:lnTo>
                  <a:pt x="276773" y="0"/>
                </a:lnTo>
                <a:lnTo>
                  <a:pt x="0" y="159806"/>
                </a:lnTo>
                <a:lnTo>
                  <a:pt x="146352" y="244297"/>
                </a:lnTo>
                <a:lnTo>
                  <a:pt x="423138" y="84490"/>
                </a:lnTo>
                <a:close/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2041897" y="7202683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0" y="0"/>
                </a:moveTo>
                <a:lnTo>
                  <a:pt x="146352" y="8449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1765124" y="7202683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0" y="159806"/>
                </a:moveTo>
                <a:lnTo>
                  <a:pt x="276773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1765136" y="7433508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146340" y="84490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1765136" y="7362490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146340" y="84490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2041897" y="6900809"/>
            <a:ext cx="361950" cy="208915"/>
          </a:xfrm>
          <a:custGeom>
            <a:avLst/>
            <a:gdLst/>
            <a:ahLst/>
            <a:cxnLst/>
            <a:rect l="l" t="t" r="r" b="b"/>
            <a:pathLst>
              <a:path w="361950" h="208915">
                <a:moveTo>
                  <a:pt x="215301" y="0"/>
                </a:moveTo>
                <a:lnTo>
                  <a:pt x="0" y="124327"/>
                </a:lnTo>
                <a:lnTo>
                  <a:pt x="146364" y="208787"/>
                </a:lnTo>
                <a:lnTo>
                  <a:pt x="361642" y="84521"/>
                </a:lnTo>
                <a:lnTo>
                  <a:pt x="215301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2041897" y="6900809"/>
            <a:ext cx="361950" cy="208915"/>
          </a:xfrm>
          <a:custGeom>
            <a:avLst/>
            <a:gdLst/>
            <a:ahLst/>
            <a:cxnLst/>
            <a:rect l="l" t="t" r="r" b="b"/>
            <a:pathLst>
              <a:path w="361950" h="208915">
                <a:moveTo>
                  <a:pt x="361642" y="84521"/>
                </a:moveTo>
                <a:lnTo>
                  <a:pt x="215301" y="0"/>
                </a:lnTo>
                <a:lnTo>
                  <a:pt x="0" y="124327"/>
                </a:lnTo>
                <a:lnTo>
                  <a:pt x="146364" y="208787"/>
                </a:lnTo>
                <a:lnTo>
                  <a:pt x="361642" y="84521"/>
                </a:lnTo>
                <a:close/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2041897" y="7025137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146364" y="84490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2257187" y="6900840"/>
            <a:ext cx="146685" cy="85090"/>
          </a:xfrm>
          <a:custGeom>
            <a:avLst/>
            <a:gdLst/>
            <a:ahLst/>
            <a:cxnLst/>
            <a:rect l="l" t="t" r="r" b="b"/>
            <a:pathLst>
              <a:path w="146685" h="85090">
                <a:moveTo>
                  <a:pt x="0" y="0"/>
                </a:moveTo>
                <a:lnTo>
                  <a:pt x="146340" y="8449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2041897" y="7025137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0"/>
                </a:moveTo>
                <a:lnTo>
                  <a:pt x="0" y="177545"/>
                </a:lnTo>
              </a:path>
            </a:pathLst>
          </a:custGeom>
          <a:ln w="3175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2041897" y="7025137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177545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2040172" y="7025137"/>
            <a:ext cx="94615" cy="173990"/>
          </a:xfrm>
          <a:custGeom>
            <a:avLst/>
            <a:gdLst/>
            <a:ahLst/>
            <a:cxnLst/>
            <a:rect l="l" t="t" r="r" b="b"/>
            <a:pathLst>
              <a:path w="94614" h="173990">
                <a:moveTo>
                  <a:pt x="1712" y="0"/>
                </a:moveTo>
                <a:lnTo>
                  <a:pt x="0" y="173949"/>
                </a:lnTo>
                <a:lnTo>
                  <a:pt x="21573" y="159471"/>
                </a:lnTo>
                <a:lnTo>
                  <a:pt x="31332" y="153123"/>
                </a:lnTo>
                <a:lnTo>
                  <a:pt x="36531" y="149428"/>
                </a:lnTo>
                <a:lnTo>
                  <a:pt x="39433" y="145733"/>
                </a:lnTo>
                <a:lnTo>
                  <a:pt x="42302" y="139385"/>
                </a:lnTo>
                <a:lnTo>
                  <a:pt x="47402" y="127734"/>
                </a:lnTo>
                <a:lnTo>
                  <a:pt x="53189" y="115242"/>
                </a:lnTo>
                <a:lnTo>
                  <a:pt x="56905" y="108001"/>
                </a:lnTo>
                <a:lnTo>
                  <a:pt x="60320" y="103269"/>
                </a:lnTo>
                <a:lnTo>
                  <a:pt x="65204" y="98305"/>
                </a:lnTo>
                <a:lnTo>
                  <a:pt x="73326" y="90367"/>
                </a:lnTo>
                <a:lnTo>
                  <a:pt x="83283" y="76809"/>
                </a:lnTo>
                <a:lnTo>
                  <a:pt x="94000" y="53279"/>
                </a:lnTo>
                <a:lnTo>
                  <a:pt x="1712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2040172" y="7025137"/>
            <a:ext cx="94615" cy="173990"/>
          </a:xfrm>
          <a:custGeom>
            <a:avLst/>
            <a:gdLst/>
            <a:ahLst/>
            <a:cxnLst/>
            <a:rect l="l" t="t" r="r" b="b"/>
            <a:pathLst>
              <a:path w="94614" h="173990">
                <a:moveTo>
                  <a:pt x="94000" y="53279"/>
                </a:moveTo>
                <a:lnTo>
                  <a:pt x="1712" y="0"/>
                </a:lnTo>
                <a:lnTo>
                  <a:pt x="0" y="173949"/>
                </a:lnTo>
                <a:lnTo>
                  <a:pt x="21573" y="159471"/>
                </a:lnTo>
                <a:lnTo>
                  <a:pt x="31332" y="153123"/>
                </a:lnTo>
                <a:lnTo>
                  <a:pt x="36531" y="149428"/>
                </a:lnTo>
                <a:lnTo>
                  <a:pt x="39433" y="145733"/>
                </a:lnTo>
                <a:lnTo>
                  <a:pt x="42302" y="139385"/>
                </a:lnTo>
                <a:lnTo>
                  <a:pt x="47402" y="127734"/>
                </a:lnTo>
                <a:lnTo>
                  <a:pt x="53189" y="115242"/>
                </a:lnTo>
                <a:lnTo>
                  <a:pt x="56905" y="108001"/>
                </a:lnTo>
                <a:lnTo>
                  <a:pt x="60320" y="103269"/>
                </a:lnTo>
                <a:lnTo>
                  <a:pt x="65204" y="98305"/>
                </a:lnTo>
                <a:lnTo>
                  <a:pt x="73326" y="90367"/>
                </a:lnTo>
                <a:lnTo>
                  <a:pt x="83283" y="76809"/>
                </a:lnTo>
                <a:lnTo>
                  <a:pt x="94000" y="53279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1837669" y="7560609"/>
            <a:ext cx="0" cy="362585"/>
          </a:xfrm>
          <a:custGeom>
            <a:avLst/>
            <a:gdLst/>
            <a:ahLst/>
            <a:cxnLst/>
            <a:rect l="l" t="t" r="r" b="b"/>
            <a:pathLst>
              <a:path h="362584">
                <a:moveTo>
                  <a:pt x="0" y="0"/>
                </a:moveTo>
                <a:lnTo>
                  <a:pt x="0" y="362224"/>
                </a:lnTo>
              </a:path>
            </a:pathLst>
          </a:custGeom>
          <a:ln w="3175">
            <a:solidFill>
              <a:srgbClr val="BB90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837669" y="7560609"/>
            <a:ext cx="0" cy="362585"/>
          </a:xfrm>
          <a:custGeom>
            <a:avLst/>
            <a:gdLst/>
            <a:ahLst/>
            <a:cxnLst/>
            <a:rect l="l" t="t" r="r" b="b"/>
            <a:pathLst>
              <a:path h="362584">
                <a:moveTo>
                  <a:pt x="0" y="362224"/>
                </a:moveTo>
                <a:lnTo>
                  <a:pt x="0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837669" y="7518029"/>
            <a:ext cx="74295" cy="43180"/>
          </a:xfrm>
          <a:custGeom>
            <a:avLst/>
            <a:gdLst/>
            <a:ahLst/>
            <a:cxnLst/>
            <a:rect l="l" t="t" r="r" b="b"/>
            <a:pathLst>
              <a:path w="74294" h="43179">
                <a:moveTo>
                  <a:pt x="0" y="42580"/>
                </a:moveTo>
                <a:lnTo>
                  <a:pt x="73807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911476" y="7287173"/>
            <a:ext cx="276860" cy="160020"/>
          </a:xfrm>
          <a:custGeom>
            <a:avLst/>
            <a:gdLst/>
            <a:ahLst/>
            <a:cxnLst/>
            <a:rect l="l" t="t" r="r" b="b"/>
            <a:pathLst>
              <a:path w="276860" h="160020">
                <a:moveTo>
                  <a:pt x="0" y="159806"/>
                </a:moveTo>
                <a:lnTo>
                  <a:pt x="276785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2188262" y="6985330"/>
            <a:ext cx="215265" cy="124460"/>
          </a:xfrm>
          <a:custGeom>
            <a:avLst/>
            <a:gdLst/>
            <a:ahLst/>
            <a:cxnLst/>
            <a:rect l="l" t="t" r="r" b="b"/>
            <a:pathLst>
              <a:path w="215264" h="124459">
                <a:moveTo>
                  <a:pt x="0" y="124297"/>
                </a:moveTo>
                <a:lnTo>
                  <a:pt x="215277" y="0"/>
                </a:lnTo>
              </a:path>
            </a:pathLst>
          </a:custGeom>
          <a:ln w="3467">
            <a:solidFill>
              <a:srgbClr val="221E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689545" y="7681484"/>
            <a:ext cx="1254125" cy="899794"/>
          </a:xfrm>
          <a:custGeom>
            <a:avLst/>
            <a:gdLst/>
            <a:ahLst/>
            <a:cxnLst/>
            <a:rect l="l" t="t" r="r" b="b"/>
            <a:pathLst>
              <a:path w="1254125" h="899795">
                <a:moveTo>
                  <a:pt x="0" y="0"/>
                </a:moveTo>
                <a:lnTo>
                  <a:pt x="0" y="175677"/>
                </a:lnTo>
                <a:lnTo>
                  <a:pt x="1253617" y="899480"/>
                </a:lnTo>
                <a:lnTo>
                  <a:pt x="1253617" y="723781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2943163" y="8071509"/>
            <a:ext cx="578485" cy="509905"/>
          </a:xfrm>
          <a:custGeom>
            <a:avLst/>
            <a:gdLst/>
            <a:ahLst/>
            <a:cxnLst/>
            <a:rect l="l" t="t" r="r" b="b"/>
            <a:pathLst>
              <a:path w="578485" h="509904">
                <a:moveTo>
                  <a:pt x="578129" y="0"/>
                </a:moveTo>
                <a:lnTo>
                  <a:pt x="0" y="333755"/>
                </a:lnTo>
                <a:lnTo>
                  <a:pt x="0" y="509442"/>
                </a:lnTo>
                <a:lnTo>
                  <a:pt x="578129" y="175665"/>
                </a:lnTo>
                <a:lnTo>
                  <a:pt x="578129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689341" y="7857171"/>
            <a:ext cx="1254125" cy="723900"/>
          </a:xfrm>
          <a:custGeom>
            <a:avLst/>
            <a:gdLst/>
            <a:ahLst/>
            <a:cxnLst/>
            <a:rect l="l" t="t" r="r" b="b"/>
            <a:pathLst>
              <a:path w="1254125" h="723900">
                <a:moveTo>
                  <a:pt x="0" y="0"/>
                </a:moveTo>
                <a:lnTo>
                  <a:pt x="1253633" y="723793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689341" y="7681484"/>
            <a:ext cx="1254125" cy="723900"/>
          </a:xfrm>
          <a:custGeom>
            <a:avLst/>
            <a:gdLst/>
            <a:ahLst/>
            <a:cxnLst/>
            <a:rect l="l" t="t" r="r" b="b"/>
            <a:pathLst>
              <a:path w="1254125" h="723900">
                <a:moveTo>
                  <a:pt x="1253633" y="723793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2942975" y="8247187"/>
            <a:ext cx="578485" cy="334010"/>
          </a:xfrm>
          <a:custGeom>
            <a:avLst/>
            <a:gdLst/>
            <a:ahLst/>
            <a:cxnLst/>
            <a:rect l="l" t="t" r="r" b="b"/>
            <a:pathLst>
              <a:path w="578485" h="334009">
                <a:moveTo>
                  <a:pt x="0" y="333777"/>
                </a:moveTo>
                <a:lnTo>
                  <a:pt x="578105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2942975" y="8071497"/>
            <a:ext cx="578485" cy="334010"/>
          </a:xfrm>
          <a:custGeom>
            <a:avLst/>
            <a:gdLst/>
            <a:ahLst/>
            <a:cxnLst/>
            <a:rect l="l" t="t" r="r" b="b"/>
            <a:pathLst>
              <a:path w="578485" h="334009">
                <a:moveTo>
                  <a:pt x="578105" y="0"/>
                </a:moveTo>
                <a:lnTo>
                  <a:pt x="0" y="33378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1689341" y="7681484"/>
            <a:ext cx="0" cy="175895"/>
          </a:xfrm>
          <a:custGeom>
            <a:avLst/>
            <a:gdLst/>
            <a:ahLst/>
            <a:cxnLst/>
            <a:rect l="l" t="t" r="r" b="b"/>
            <a:pathLst>
              <a:path h="175895">
                <a:moveTo>
                  <a:pt x="0" y="175686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2694587" y="7466579"/>
            <a:ext cx="872490" cy="1179830"/>
          </a:xfrm>
          <a:custGeom>
            <a:avLst/>
            <a:gdLst/>
            <a:ahLst/>
            <a:cxnLst/>
            <a:rect l="l" t="t" r="r" b="b"/>
            <a:pathLst>
              <a:path w="872489" h="1179829">
                <a:moveTo>
                  <a:pt x="603257" y="0"/>
                </a:moveTo>
                <a:lnTo>
                  <a:pt x="351699" y="135483"/>
                </a:lnTo>
                <a:lnTo>
                  <a:pt x="330765" y="370770"/>
                </a:lnTo>
                <a:lnTo>
                  <a:pt x="3392" y="598618"/>
                </a:lnTo>
                <a:lnTo>
                  <a:pt x="0" y="1026554"/>
                </a:lnTo>
                <a:lnTo>
                  <a:pt x="245351" y="1179286"/>
                </a:lnTo>
                <a:lnTo>
                  <a:pt x="872121" y="815193"/>
                </a:lnTo>
                <a:lnTo>
                  <a:pt x="842372" y="112105"/>
                </a:lnTo>
                <a:lnTo>
                  <a:pt x="6032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2686062" y="7484288"/>
            <a:ext cx="585660" cy="95484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2752011" y="8362176"/>
            <a:ext cx="63041" cy="5873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2730590" y="8401574"/>
            <a:ext cx="21590" cy="59055"/>
          </a:xfrm>
          <a:custGeom>
            <a:avLst/>
            <a:gdLst/>
            <a:ahLst/>
            <a:cxnLst/>
            <a:rect l="l" t="t" r="r" b="b"/>
            <a:pathLst>
              <a:path w="21589" h="59054">
                <a:moveTo>
                  <a:pt x="21433" y="0"/>
                </a:moveTo>
                <a:lnTo>
                  <a:pt x="1892" y="13584"/>
                </a:lnTo>
                <a:lnTo>
                  <a:pt x="560" y="41397"/>
                </a:lnTo>
                <a:lnTo>
                  <a:pt x="0" y="46207"/>
                </a:lnTo>
                <a:lnTo>
                  <a:pt x="11490" y="58972"/>
                </a:lnTo>
                <a:lnTo>
                  <a:pt x="21433" y="59018"/>
                </a:lnTo>
                <a:lnTo>
                  <a:pt x="21433" y="0"/>
                </a:lnTo>
                <a:close/>
              </a:path>
            </a:pathLst>
          </a:custGeom>
          <a:solidFill>
            <a:srgbClr val="1D19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3163763" y="8091678"/>
            <a:ext cx="63032" cy="5874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3142335" y="8131076"/>
            <a:ext cx="21590" cy="59055"/>
          </a:xfrm>
          <a:custGeom>
            <a:avLst/>
            <a:gdLst/>
            <a:ahLst/>
            <a:cxnLst/>
            <a:rect l="l" t="t" r="r" b="b"/>
            <a:pathLst>
              <a:path w="21589" h="59054">
                <a:moveTo>
                  <a:pt x="21396" y="0"/>
                </a:moveTo>
                <a:lnTo>
                  <a:pt x="1889" y="13584"/>
                </a:lnTo>
                <a:lnTo>
                  <a:pt x="548" y="41410"/>
                </a:lnTo>
                <a:lnTo>
                  <a:pt x="0" y="46207"/>
                </a:lnTo>
                <a:lnTo>
                  <a:pt x="11490" y="58969"/>
                </a:lnTo>
                <a:lnTo>
                  <a:pt x="21396" y="59042"/>
                </a:lnTo>
                <a:lnTo>
                  <a:pt x="21396" y="0"/>
                </a:lnTo>
                <a:close/>
              </a:path>
            </a:pathLst>
          </a:custGeom>
          <a:solidFill>
            <a:srgbClr val="1D19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699354" y="8268794"/>
            <a:ext cx="827405" cy="559435"/>
          </a:xfrm>
          <a:custGeom>
            <a:avLst/>
            <a:gdLst/>
            <a:ahLst/>
            <a:cxnLst/>
            <a:rect l="l" t="t" r="r" b="b"/>
            <a:pathLst>
              <a:path w="827405" h="559434">
                <a:moveTo>
                  <a:pt x="0" y="315053"/>
                </a:moveTo>
                <a:lnTo>
                  <a:pt x="0" y="396358"/>
                </a:lnTo>
                <a:lnTo>
                  <a:pt x="281644" y="558951"/>
                </a:lnTo>
                <a:lnTo>
                  <a:pt x="281644" y="477621"/>
                </a:lnTo>
                <a:lnTo>
                  <a:pt x="0" y="315053"/>
                </a:lnTo>
                <a:close/>
              </a:path>
              <a:path w="827405" h="559434">
                <a:moveTo>
                  <a:pt x="827294" y="162604"/>
                </a:moveTo>
                <a:lnTo>
                  <a:pt x="281644" y="477621"/>
                </a:lnTo>
                <a:lnTo>
                  <a:pt x="281644" y="558951"/>
                </a:lnTo>
                <a:lnTo>
                  <a:pt x="827294" y="243888"/>
                </a:lnTo>
                <a:lnTo>
                  <a:pt x="827294" y="162604"/>
                </a:lnTo>
                <a:close/>
              </a:path>
              <a:path w="827405" h="559434">
                <a:moveTo>
                  <a:pt x="545665" y="0"/>
                </a:moveTo>
                <a:lnTo>
                  <a:pt x="0" y="315053"/>
                </a:lnTo>
                <a:lnTo>
                  <a:pt x="281644" y="477621"/>
                </a:lnTo>
                <a:lnTo>
                  <a:pt x="415002" y="400630"/>
                </a:lnTo>
                <a:lnTo>
                  <a:pt x="236087" y="400630"/>
                </a:lnTo>
                <a:lnTo>
                  <a:pt x="223237" y="399142"/>
                </a:lnTo>
                <a:lnTo>
                  <a:pt x="211327" y="395697"/>
                </a:lnTo>
                <a:lnTo>
                  <a:pt x="198393" y="386097"/>
                </a:lnTo>
                <a:lnTo>
                  <a:pt x="191724" y="376395"/>
                </a:lnTo>
                <a:lnTo>
                  <a:pt x="190854" y="367061"/>
                </a:lnTo>
                <a:lnTo>
                  <a:pt x="195317" y="358567"/>
                </a:lnTo>
                <a:lnTo>
                  <a:pt x="242733" y="343270"/>
                </a:lnTo>
                <a:lnTo>
                  <a:pt x="514357" y="343270"/>
                </a:lnTo>
                <a:lnTo>
                  <a:pt x="819871" y="166890"/>
                </a:lnTo>
                <a:lnTo>
                  <a:pt x="640913" y="166890"/>
                </a:lnTo>
                <a:lnTo>
                  <a:pt x="628062" y="165405"/>
                </a:lnTo>
                <a:lnTo>
                  <a:pt x="616152" y="161966"/>
                </a:lnTo>
                <a:lnTo>
                  <a:pt x="607481" y="157627"/>
                </a:lnTo>
                <a:lnTo>
                  <a:pt x="597869" y="148780"/>
                </a:lnTo>
                <a:lnTo>
                  <a:pt x="594452" y="138739"/>
                </a:lnTo>
                <a:lnTo>
                  <a:pt x="597231" y="128643"/>
                </a:lnTo>
                <a:lnTo>
                  <a:pt x="634500" y="110013"/>
                </a:lnTo>
                <a:lnTo>
                  <a:pt x="647566" y="109526"/>
                </a:lnTo>
                <a:lnTo>
                  <a:pt x="735363" y="109526"/>
                </a:lnTo>
                <a:lnTo>
                  <a:pt x="545665" y="0"/>
                </a:lnTo>
                <a:close/>
              </a:path>
              <a:path w="827405" h="559434">
                <a:moveTo>
                  <a:pt x="514357" y="343270"/>
                </a:moveTo>
                <a:lnTo>
                  <a:pt x="242733" y="343270"/>
                </a:lnTo>
                <a:lnTo>
                  <a:pt x="255582" y="344762"/>
                </a:lnTo>
                <a:lnTo>
                  <a:pt x="267482" y="348210"/>
                </a:lnTo>
                <a:lnTo>
                  <a:pt x="276130" y="352556"/>
                </a:lnTo>
                <a:lnTo>
                  <a:pt x="285755" y="361393"/>
                </a:lnTo>
                <a:lnTo>
                  <a:pt x="289177" y="371424"/>
                </a:lnTo>
                <a:lnTo>
                  <a:pt x="286397" y="381510"/>
                </a:lnTo>
                <a:lnTo>
                  <a:pt x="249150" y="400144"/>
                </a:lnTo>
                <a:lnTo>
                  <a:pt x="236087" y="400630"/>
                </a:lnTo>
                <a:lnTo>
                  <a:pt x="415002" y="400630"/>
                </a:lnTo>
                <a:lnTo>
                  <a:pt x="514357" y="343270"/>
                </a:lnTo>
                <a:close/>
              </a:path>
              <a:path w="827405" h="559434">
                <a:moveTo>
                  <a:pt x="735363" y="109526"/>
                </a:moveTo>
                <a:lnTo>
                  <a:pt x="647566" y="109526"/>
                </a:lnTo>
                <a:lnTo>
                  <a:pt x="660414" y="111015"/>
                </a:lnTo>
                <a:lnTo>
                  <a:pt x="672313" y="114461"/>
                </a:lnTo>
                <a:lnTo>
                  <a:pt x="685242" y="124052"/>
                </a:lnTo>
                <a:lnTo>
                  <a:pt x="691913" y="133747"/>
                </a:lnTo>
                <a:lnTo>
                  <a:pt x="692789" y="143077"/>
                </a:lnTo>
                <a:lnTo>
                  <a:pt x="688332" y="151576"/>
                </a:lnTo>
                <a:lnTo>
                  <a:pt x="640913" y="166890"/>
                </a:lnTo>
                <a:lnTo>
                  <a:pt x="819871" y="166890"/>
                </a:lnTo>
                <a:lnTo>
                  <a:pt x="827294" y="162604"/>
                </a:lnTo>
                <a:lnTo>
                  <a:pt x="735363" y="109526"/>
                </a:lnTo>
                <a:close/>
              </a:path>
            </a:pathLst>
          </a:custGeom>
          <a:solidFill>
            <a:srgbClr val="DEDD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980998" y="8512683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0" y="315062"/>
                </a:moveTo>
                <a:lnTo>
                  <a:pt x="545662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980998" y="8431386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545649" y="0"/>
                </a:moveTo>
                <a:lnTo>
                  <a:pt x="0" y="31503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2526648" y="8431399"/>
            <a:ext cx="0" cy="81280"/>
          </a:xfrm>
          <a:custGeom>
            <a:avLst/>
            <a:gdLst/>
            <a:ahLst/>
            <a:cxnLst/>
            <a:rect l="l" t="t" r="r" b="b"/>
            <a:pathLst>
              <a:path h="81279">
                <a:moveTo>
                  <a:pt x="0" y="81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2245019" y="8268794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0" y="0"/>
                </a:moveTo>
                <a:lnTo>
                  <a:pt x="281641" y="16260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699354" y="8268794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0" y="315041"/>
                </a:moveTo>
                <a:lnTo>
                  <a:pt x="54567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980998" y="8746425"/>
            <a:ext cx="0" cy="81915"/>
          </a:xfrm>
          <a:custGeom>
            <a:avLst/>
            <a:gdLst/>
            <a:ahLst/>
            <a:cxnLst/>
            <a:rect l="l" t="t" r="r" b="b"/>
            <a:pathLst>
              <a:path h="81915">
                <a:moveTo>
                  <a:pt x="0" y="81320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699354" y="8665153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0" y="0"/>
                </a:moveTo>
                <a:lnTo>
                  <a:pt x="281656" y="16259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698421" y="8499680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0"/>
                </a:moveTo>
                <a:lnTo>
                  <a:pt x="0" y="16624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699354" y="8583835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281644" y="16258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888978" y="8611992"/>
            <a:ext cx="99535" cy="5749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1889056" y="8612513"/>
            <a:ext cx="99695" cy="56515"/>
          </a:xfrm>
          <a:custGeom>
            <a:avLst/>
            <a:gdLst/>
            <a:ahLst/>
            <a:cxnLst/>
            <a:rect l="l" t="t" r="r" b="b"/>
            <a:pathLst>
              <a:path w="99694" h="56515">
                <a:moveTo>
                  <a:pt x="99489" y="28234"/>
                </a:moveTo>
                <a:lnTo>
                  <a:pt x="96410" y="18262"/>
                </a:lnTo>
                <a:lnTo>
                  <a:pt x="87910" y="9807"/>
                </a:lnTo>
                <a:lnTo>
                  <a:pt x="75093" y="3506"/>
                </a:lnTo>
                <a:lnTo>
                  <a:pt x="59063" y="0"/>
                </a:lnTo>
                <a:lnTo>
                  <a:pt x="39453" y="1119"/>
                </a:lnTo>
                <a:lnTo>
                  <a:pt x="23411" y="4767"/>
                </a:lnTo>
                <a:lnTo>
                  <a:pt x="11269" y="10501"/>
                </a:lnTo>
                <a:lnTo>
                  <a:pt x="3355" y="17876"/>
                </a:lnTo>
                <a:lnTo>
                  <a:pt x="0" y="26448"/>
                </a:lnTo>
                <a:lnTo>
                  <a:pt x="2928" y="37196"/>
                </a:lnTo>
                <a:lnTo>
                  <a:pt x="11133" y="46090"/>
                </a:lnTo>
                <a:lnTo>
                  <a:pt x="23560" y="52636"/>
                </a:lnTo>
                <a:lnTo>
                  <a:pt x="39156" y="56337"/>
                </a:lnTo>
                <a:lnTo>
                  <a:pt x="59017" y="55325"/>
                </a:lnTo>
                <a:lnTo>
                  <a:pt x="75226" y="51835"/>
                </a:lnTo>
                <a:lnTo>
                  <a:pt x="87520" y="46295"/>
                </a:lnTo>
                <a:lnTo>
                  <a:pt x="95631" y="39132"/>
                </a:lnTo>
                <a:lnTo>
                  <a:pt x="99296" y="3077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2293816" y="8378260"/>
            <a:ext cx="99566" cy="5748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2293907" y="8378769"/>
            <a:ext cx="99695" cy="56515"/>
          </a:xfrm>
          <a:custGeom>
            <a:avLst/>
            <a:gdLst/>
            <a:ahLst/>
            <a:cxnLst/>
            <a:rect l="l" t="t" r="r" b="b"/>
            <a:pathLst>
              <a:path w="99694" h="56515">
                <a:moveTo>
                  <a:pt x="99485" y="28245"/>
                </a:moveTo>
                <a:lnTo>
                  <a:pt x="96405" y="18269"/>
                </a:lnTo>
                <a:lnTo>
                  <a:pt x="87903" y="9811"/>
                </a:lnTo>
                <a:lnTo>
                  <a:pt x="75087" y="3509"/>
                </a:lnTo>
                <a:lnTo>
                  <a:pt x="59063" y="0"/>
                </a:lnTo>
                <a:lnTo>
                  <a:pt x="39449" y="1118"/>
                </a:lnTo>
                <a:lnTo>
                  <a:pt x="23407" y="4765"/>
                </a:lnTo>
                <a:lnTo>
                  <a:pt x="11267" y="10499"/>
                </a:lnTo>
                <a:lnTo>
                  <a:pt x="3355" y="17876"/>
                </a:lnTo>
                <a:lnTo>
                  <a:pt x="0" y="26452"/>
                </a:lnTo>
                <a:lnTo>
                  <a:pt x="2927" y="37194"/>
                </a:lnTo>
                <a:lnTo>
                  <a:pt x="11131" y="46089"/>
                </a:lnTo>
                <a:lnTo>
                  <a:pt x="23558" y="52637"/>
                </a:lnTo>
                <a:lnTo>
                  <a:pt x="39156" y="56339"/>
                </a:lnTo>
                <a:lnTo>
                  <a:pt x="59008" y="55325"/>
                </a:lnTo>
                <a:lnTo>
                  <a:pt x="75216" y="51832"/>
                </a:lnTo>
                <a:lnTo>
                  <a:pt x="87512" y="46290"/>
                </a:lnTo>
                <a:lnTo>
                  <a:pt x="95627" y="39128"/>
                </a:lnTo>
                <a:lnTo>
                  <a:pt x="99293" y="3077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1902000" y="8621338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0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975485" y="8621338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0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2306836" y="8387608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2380344" y="8387608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2602802" y="8790240"/>
            <a:ext cx="827405" cy="559435"/>
          </a:xfrm>
          <a:custGeom>
            <a:avLst/>
            <a:gdLst/>
            <a:ahLst/>
            <a:cxnLst/>
            <a:rect l="l" t="t" r="r" b="b"/>
            <a:pathLst>
              <a:path w="827404" h="559434">
                <a:moveTo>
                  <a:pt x="0" y="315065"/>
                </a:moveTo>
                <a:lnTo>
                  <a:pt x="0" y="396361"/>
                </a:lnTo>
                <a:lnTo>
                  <a:pt x="281604" y="558951"/>
                </a:lnTo>
                <a:lnTo>
                  <a:pt x="281604" y="477645"/>
                </a:lnTo>
                <a:lnTo>
                  <a:pt x="0" y="315065"/>
                </a:lnTo>
                <a:close/>
              </a:path>
              <a:path w="827404" h="559434">
                <a:moveTo>
                  <a:pt x="827294" y="162629"/>
                </a:moveTo>
                <a:lnTo>
                  <a:pt x="281604" y="477645"/>
                </a:lnTo>
                <a:lnTo>
                  <a:pt x="281604" y="558951"/>
                </a:lnTo>
                <a:lnTo>
                  <a:pt x="827294" y="243913"/>
                </a:lnTo>
                <a:lnTo>
                  <a:pt x="827294" y="162629"/>
                </a:lnTo>
                <a:close/>
              </a:path>
              <a:path w="827404" h="559434">
                <a:moveTo>
                  <a:pt x="545659" y="0"/>
                </a:moveTo>
                <a:lnTo>
                  <a:pt x="0" y="315065"/>
                </a:lnTo>
                <a:lnTo>
                  <a:pt x="281604" y="477645"/>
                </a:lnTo>
                <a:lnTo>
                  <a:pt x="471342" y="368113"/>
                </a:lnTo>
                <a:lnTo>
                  <a:pt x="179745" y="368113"/>
                </a:lnTo>
                <a:lnTo>
                  <a:pt x="166896" y="366630"/>
                </a:lnTo>
                <a:lnTo>
                  <a:pt x="154987" y="363189"/>
                </a:lnTo>
                <a:lnTo>
                  <a:pt x="142057" y="353583"/>
                </a:lnTo>
                <a:lnTo>
                  <a:pt x="135389" y="343880"/>
                </a:lnTo>
                <a:lnTo>
                  <a:pt x="134518" y="334547"/>
                </a:lnTo>
                <a:lnTo>
                  <a:pt x="138978" y="326050"/>
                </a:lnTo>
                <a:lnTo>
                  <a:pt x="186368" y="310755"/>
                </a:lnTo>
                <a:lnTo>
                  <a:pt x="570701" y="310755"/>
                </a:lnTo>
                <a:lnTo>
                  <a:pt x="827294" y="162629"/>
                </a:lnTo>
                <a:lnTo>
                  <a:pt x="778349" y="134366"/>
                </a:lnTo>
                <a:lnTo>
                  <a:pt x="584566" y="134366"/>
                </a:lnTo>
                <a:lnTo>
                  <a:pt x="571719" y="132877"/>
                </a:lnTo>
                <a:lnTo>
                  <a:pt x="559820" y="129434"/>
                </a:lnTo>
                <a:lnTo>
                  <a:pt x="551175" y="125099"/>
                </a:lnTo>
                <a:lnTo>
                  <a:pt x="541543" y="116266"/>
                </a:lnTo>
                <a:lnTo>
                  <a:pt x="538109" y="106242"/>
                </a:lnTo>
                <a:lnTo>
                  <a:pt x="540872" y="96159"/>
                </a:lnTo>
                <a:lnTo>
                  <a:pt x="578175" y="77489"/>
                </a:lnTo>
                <a:lnTo>
                  <a:pt x="591240" y="77004"/>
                </a:lnTo>
                <a:lnTo>
                  <a:pt x="679013" y="77004"/>
                </a:lnTo>
                <a:lnTo>
                  <a:pt x="545659" y="0"/>
                </a:lnTo>
                <a:close/>
              </a:path>
              <a:path w="827404" h="559434">
                <a:moveTo>
                  <a:pt x="570701" y="310755"/>
                </a:moveTo>
                <a:lnTo>
                  <a:pt x="186368" y="310755"/>
                </a:lnTo>
                <a:lnTo>
                  <a:pt x="199219" y="312240"/>
                </a:lnTo>
                <a:lnTo>
                  <a:pt x="211131" y="315680"/>
                </a:lnTo>
                <a:lnTo>
                  <a:pt x="219824" y="320030"/>
                </a:lnTo>
                <a:lnTo>
                  <a:pt x="229424" y="328884"/>
                </a:lnTo>
                <a:lnTo>
                  <a:pt x="232826" y="338931"/>
                </a:lnTo>
                <a:lnTo>
                  <a:pt x="230033" y="349031"/>
                </a:lnTo>
                <a:lnTo>
                  <a:pt x="192808" y="367623"/>
                </a:lnTo>
                <a:lnTo>
                  <a:pt x="179745" y="368113"/>
                </a:lnTo>
                <a:lnTo>
                  <a:pt x="471342" y="368113"/>
                </a:lnTo>
                <a:lnTo>
                  <a:pt x="570701" y="310755"/>
                </a:lnTo>
                <a:close/>
              </a:path>
              <a:path w="827404" h="559434">
                <a:moveTo>
                  <a:pt x="679013" y="77004"/>
                </a:moveTo>
                <a:lnTo>
                  <a:pt x="591240" y="77004"/>
                </a:lnTo>
                <a:lnTo>
                  <a:pt x="604087" y="78497"/>
                </a:lnTo>
                <a:lnTo>
                  <a:pt x="615987" y="81949"/>
                </a:lnTo>
                <a:lnTo>
                  <a:pt x="628910" y="91548"/>
                </a:lnTo>
                <a:lnTo>
                  <a:pt x="635573" y="101245"/>
                </a:lnTo>
                <a:lnTo>
                  <a:pt x="636440" y="110574"/>
                </a:lnTo>
                <a:lnTo>
                  <a:pt x="631972" y="119069"/>
                </a:lnTo>
                <a:lnTo>
                  <a:pt x="584566" y="134366"/>
                </a:lnTo>
                <a:lnTo>
                  <a:pt x="778349" y="134366"/>
                </a:lnTo>
                <a:lnTo>
                  <a:pt x="679013" y="77004"/>
                </a:lnTo>
                <a:close/>
              </a:path>
            </a:pathLst>
          </a:custGeom>
          <a:solidFill>
            <a:srgbClr val="DEDD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2884407" y="9034153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0" y="315038"/>
                </a:moveTo>
                <a:lnTo>
                  <a:pt x="54568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2884407" y="8952857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545689" y="0"/>
                </a:moveTo>
                <a:lnTo>
                  <a:pt x="0" y="31503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3430097" y="8952869"/>
            <a:ext cx="0" cy="81280"/>
          </a:xfrm>
          <a:custGeom>
            <a:avLst/>
            <a:gdLst/>
            <a:ahLst/>
            <a:cxnLst/>
            <a:rect l="l" t="t" r="r" b="b"/>
            <a:pathLst>
              <a:path h="81279">
                <a:moveTo>
                  <a:pt x="0" y="81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3148462" y="8790240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0" y="0"/>
                </a:moveTo>
                <a:lnTo>
                  <a:pt x="281635" y="1626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2602802" y="8790230"/>
            <a:ext cx="546100" cy="315595"/>
          </a:xfrm>
          <a:custGeom>
            <a:avLst/>
            <a:gdLst/>
            <a:ahLst/>
            <a:cxnLst/>
            <a:rect l="l" t="t" r="r" b="b"/>
            <a:pathLst>
              <a:path w="546100" h="315595">
                <a:moveTo>
                  <a:pt x="0" y="315062"/>
                </a:moveTo>
                <a:lnTo>
                  <a:pt x="54565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2884502" y="9184587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0"/>
                </a:moveTo>
                <a:lnTo>
                  <a:pt x="0" y="166225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2602802" y="9186589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0" y="0"/>
                </a:moveTo>
                <a:lnTo>
                  <a:pt x="281616" y="16260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2602802" y="9105306"/>
            <a:ext cx="0" cy="81280"/>
          </a:xfrm>
          <a:custGeom>
            <a:avLst/>
            <a:gdLst/>
            <a:ahLst/>
            <a:cxnLst/>
            <a:rect l="l" t="t" r="r" b="b"/>
            <a:pathLst>
              <a:path h="81279">
                <a:moveTo>
                  <a:pt x="0" y="81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2602802" y="9105293"/>
            <a:ext cx="281940" cy="163195"/>
          </a:xfrm>
          <a:custGeom>
            <a:avLst/>
            <a:gdLst/>
            <a:ahLst/>
            <a:cxnLst/>
            <a:rect l="l" t="t" r="r" b="b"/>
            <a:pathLst>
              <a:path w="281939" h="163195">
                <a:moveTo>
                  <a:pt x="281604" y="162601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2736072" y="9100935"/>
            <a:ext cx="99557" cy="5747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2736161" y="9101428"/>
            <a:ext cx="99695" cy="56515"/>
          </a:xfrm>
          <a:custGeom>
            <a:avLst/>
            <a:gdLst/>
            <a:ahLst/>
            <a:cxnLst/>
            <a:rect l="l" t="t" r="r" b="b"/>
            <a:pathLst>
              <a:path w="99694" h="56515">
                <a:moveTo>
                  <a:pt x="99477" y="28236"/>
                </a:moveTo>
                <a:lnTo>
                  <a:pt x="96398" y="18262"/>
                </a:lnTo>
                <a:lnTo>
                  <a:pt x="87896" y="9805"/>
                </a:lnTo>
                <a:lnTo>
                  <a:pt x="75078" y="3505"/>
                </a:lnTo>
                <a:lnTo>
                  <a:pt x="59047" y="0"/>
                </a:lnTo>
                <a:lnTo>
                  <a:pt x="39445" y="1120"/>
                </a:lnTo>
                <a:lnTo>
                  <a:pt x="23407" y="4771"/>
                </a:lnTo>
                <a:lnTo>
                  <a:pt x="11266" y="10507"/>
                </a:lnTo>
                <a:lnTo>
                  <a:pt x="3352" y="17885"/>
                </a:lnTo>
                <a:lnTo>
                  <a:pt x="0" y="26460"/>
                </a:lnTo>
                <a:lnTo>
                  <a:pt x="2931" y="37203"/>
                </a:lnTo>
                <a:lnTo>
                  <a:pt x="11142" y="46093"/>
                </a:lnTo>
                <a:lnTo>
                  <a:pt x="23575" y="52634"/>
                </a:lnTo>
                <a:lnTo>
                  <a:pt x="39173" y="56331"/>
                </a:lnTo>
                <a:lnTo>
                  <a:pt x="59029" y="55318"/>
                </a:lnTo>
                <a:lnTo>
                  <a:pt x="75235" y="51827"/>
                </a:lnTo>
                <a:lnTo>
                  <a:pt x="87525" y="46284"/>
                </a:lnTo>
                <a:lnTo>
                  <a:pt x="95631" y="39118"/>
                </a:lnTo>
                <a:lnTo>
                  <a:pt x="99288" y="3075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3140912" y="8867181"/>
            <a:ext cx="99567" cy="5748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3140999" y="8867704"/>
            <a:ext cx="99695" cy="56515"/>
          </a:xfrm>
          <a:custGeom>
            <a:avLst/>
            <a:gdLst/>
            <a:ahLst/>
            <a:cxnLst/>
            <a:rect l="l" t="t" r="r" b="b"/>
            <a:pathLst>
              <a:path w="99694" h="56515">
                <a:moveTo>
                  <a:pt x="99512" y="28215"/>
                </a:moveTo>
                <a:lnTo>
                  <a:pt x="96433" y="18255"/>
                </a:lnTo>
                <a:lnTo>
                  <a:pt x="87933" y="9807"/>
                </a:lnTo>
                <a:lnTo>
                  <a:pt x="75116" y="3509"/>
                </a:lnTo>
                <a:lnTo>
                  <a:pt x="59085" y="0"/>
                </a:lnTo>
                <a:lnTo>
                  <a:pt x="39476" y="1116"/>
                </a:lnTo>
                <a:lnTo>
                  <a:pt x="23432" y="4760"/>
                </a:lnTo>
                <a:lnTo>
                  <a:pt x="11283" y="10488"/>
                </a:lnTo>
                <a:lnTo>
                  <a:pt x="3362" y="17856"/>
                </a:lnTo>
                <a:lnTo>
                  <a:pt x="0" y="26419"/>
                </a:lnTo>
                <a:lnTo>
                  <a:pt x="2931" y="37169"/>
                </a:lnTo>
                <a:lnTo>
                  <a:pt x="11142" y="46065"/>
                </a:lnTo>
                <a:lnTo>
                  <a:pt x="23574" y="52611"/>
                </a:lnTo>
                <a:lnTo>
                  <a:pt x="39165" y="56311"/>
                </a:lnTo>
                <a:lnTo>
                  <a:pt x="59021" y="55298"/>
                </a:lnTo>
                <a:lnTo>
                  <a:pt x="75232" y="51808"/>
                </a:lnTo>
                <a:lnTo>
                  <a:pt x="87531" y="46270"/>
                </a:lnTo>
                <a:lnTo>
                  <a:pt x="95648" y="39110"/>
                </a:lnTo>
                <a:lnTo>
                  <a:pt x="99318" y="3075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3153978" y="8876514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6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3227435" y="8876526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04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2749094" y="9110271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2822627" y="9110271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698223" y="8499668"/>
            <a:ext cx="1733550" cy="851535"/>
          </a:xfrm>
          <a:custGeom>
            <a:avLst/>
            <a:gdLst/>
            <a:ahLst/>
            <a:cxnLst/>
            <a:rect l="l" t="t" r="r" b="b"/>
            <a:pathLst>
              <a:path w="1733550" h="851534">
                <a:moveTo>
                  <a:pt x="0" y="0"/>
                </a:moveTo>
                <a:lnTo>
                  <a:pt x="0" y="166259"/>
                </a:lnTo>
                <a:lnTo>
                  <a:pt x="1186278" y="851144"/>
                </a:lnTo>
                <a:lnTo>
                  <a:pt x="1474201" y="684919"/>
                </a:lnTo>
                <a:lnTo>
                  <a:pt x="1186278" y="684919"/>
                </a:lnTo>
                <a:lnTo>
                  <a:pt x="0" y="0"/>
                </a:lnTo>
                <a:close/>
              </a:path>
              <a:path w="1733550" h="851534">
                <a:moveTo>
                  <a:pt x="1733367" y="369070"/>
                </a:moveTo>
                <a:lnTo>
                  <a:pt x="1186278" y="684919"/>
                </a:lnTo>
                <a:lnTo>
                  <a:pt x="1474201" y="684919"/>
                </a:lnTo>
                <a:lnTo>
                  <a:pt x="1733367" y="535295"/>
                </a:lnTo>
                <a:lnTo>
                  <a:pt x="1733367" y="36907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2694718" y="8442030"/>
            <a:ext cx="737235" cy="426720"/>
          </a:xfrm>
          <a:custGeom>
            <a:avLst/>
            <a:gdLst/>
            <a:ahLst/>
            <a:cxnLst/>
            <a:rect l="l" t="t" r="r" b="b"/>
            <a:pathLst>
              <a:path w="737235" h="426720">
                <a:moveTo>
                  <a:pt x="736872" y="426707"/>
                </a:moveTo>
                <a:lnTo>
                  <a:pt x="0" y="0"/>
                </a:lnTo>
              </a:path>
            </a:pathLst>
          </a:custGeom>
          <a:ln w="346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063514" y="6770933"/>
            <a:ext cx="5426075" cy="2750185"/>
          </a:xfrm>
          <a:custGeom>
            <a:avLst/>
            <a:gdLst/>
            <a:ahLst/>
            <a:cxnLst/>
            <a:rect l="l" t="t" r="r" b="b"/>
            <a:pathLst>
              <a:path w="5426075" h="2750184">
                <a:moveTo>
                  <a:pt x="5425830" y="2687640"/>
                </a:moveTo>
                <a:lnTo>
                  <a:pt x="5399104" y="2722138"/>
                </a:lnTo>
                <a:lnTo>
                  <a:pt x="5361720" y="2737517"/>
                </a:lnTo>
                <a:lnTo>
                  <a:pt x="5312765" y="2747170"/>
                </a:lnTo>
                <a:lnTo>
                  <a:pt x="159139" y="2749814"/>
                </a:lnTo>
                <a:lnTo>
                  <a:pt x="139837" y="2749361"/>
                </a:lnTo>
                <a:lnTo>
                  <a:pt x="86589" y="2742990"/>
                </a:lnTo>
                <a:lnTo>
                  <a:pt x="43152" y="2730206"/>
                </a:lnTo>
                <a:lnTo>
                  <a:pt x="6775" y="2705642"/>
                </a:lnTo>
                <a:lnTo>
                  <a:pt x="0" y="62179"/>
                </a:lnTo>
                <a:lnTo>
                  <a:pt x="1158" y="54641"/>
                </a:lnTo>
                <a:lnTo>
                  <a:pt x="37671" y="22013"/>
                </a:lnTo>
                <a:lnTo>
                  <a:pt x="79310" y="8381"/>
                </a:lnTo>
                <a:lnTo>
                  <a:pt x="131309" y="948"/>
                </a:lnTo>
                <a:lnTo>
                  <a:pt x="5266724" y="0"/>
                </a:lnTo>
                <a:lnTo>
                  <a:pt x="5286025" y="453"/>
                </a:lnTo>
                <a:lnTo>
                  <a:pt x="5339269" y="6828"/>
                </a:lnTo>
                <a:lnTo>
                  <a:pt x="5382701" y="19619"/>
                </a:lnTo>
                <a:lnTo>
                  <a:pt x="5419066" y="44192"/>
                </a:lnTo>
                <a:lnTo>
                  <a:pt x="5425830" y="2687640"/>
                </a:lnTo>
                <a:close/>
              </a:path>
            </a:pathLst>
          </a:custGeom>
          <a:ln w="1742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766602" y="8669487"/>
            <a:ext cx="321945" cy="517525"/>
          </a:xfrm>
          <a:custGeom>
            <a:avLst/>
            <a:gdLst/>
            <a:ahLst/>
            <a:cxnLst/>
            <a:rect l="l" t="t" r="r" b="b"/>
            <a:pathLst>
              <a:path w="321944" h="517525">
                <a:moveTo>
                  <a:pt x="321457" y="0"/>
                </a:moveTo>
                <a:lnTo>
                  <a:pt x="0" y="517114"/>
                </a:lnTo>
              </a:path>
            </a:pathLst>
          </a:custGeom>
          <a:ln w="1483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766590" y="9067038"/>
            <a:ext cx="964565" cy="120014"/>
          </a:xfrm>
          <a:custGeom>
            <a:avLst/>
            <a:gdLst/>
            <a:ahLst/>
            <a:cxnLst/>
            <a:rect l="l" t="t" r="r" b="b"/>
            <a:pathLst>
              <a:path w="964564" h="120015">
                <a:moveTo>
                  <a:pt x="964560" y="0"/>
                </a:moveTo>
                <a:lnTo>
                  <a:pt x="0" y="119551"/>
                </a:lnTo>
              </a:path>
            </a:pathLst>
          </a:custGeom>
          <a:ln w="1483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2123718" y="8183831"/>
            <a:ext cx="1308100" cy="880110"/>
          </a:xfrm>
          <a:custGeom>
            <a:avLst/>
            <a:gdLst/>
            <a:ahLst/>
            <a:cxnLst/>
            <a:rect l="l" t="t" r="r" b="b"/>
            <a:pathLst>
              <a:path w="1308100" h="880109">
                <a:moveTo>
                  <a:pt x="402930" y="328303"/>
                </a:moveTo>
                <a:lnTo>
                  <a:pt x="402930" y="328863"/>
                </a:lnTo>
                <a:lnTo>
                  <a:pt x="0" y="561511"/>
                </a:lnTo>
                <a:lnTo>
                  <a:pt x="551258" y="879789"/>
                </a:lnTo>
                <a:lnTo>
                  <a:pt x="954334" y="647047"/>
                </a:lnTo>
                <a:lnTo>
                  <a:pt x="402930" y="328303"/>
                </a:lnTo>
                <a:close/>
              </a:path>
              <a:path w="1308100" h="880109">
                <a:moveTo>
                  <a:pt x="1171907" y="606408"/>
                </a:moveTo>
                <a:lnTo>
                  <a:pt x="1024743" y="606408"/>
                </a:lnTo>
                <a:lnTo>
                  <a:pt x="1230422" y="725174"/>
                </a:lnTo>
                <a:lnTo>
                  <a:pt x="1307872" y="684906"/>
                </a:lnTo>
                <a:lnTo>
                  <a:pt x="1171907" y="606408"/>
                </a:lnTo>
                <a:close/>
              </a:path>
              <a:path w="1308100" h="880109">
                <a:moveTo>
                  <a:pt x="121563" y="0"/>
                </a:moveTo>
                <a:lnTo>
                  <a:pt x="121301" y="84975"/>
                </a:lnTo>
                <a:lnTo>
                  <a:pt x="402930" y="247555"/>
                </a:lnTo>
                <a:lnTo>
                  <a:pt x="402930" y="327065"/>
                </a:lnTo>
                <a:lnTo>
                  <a:pt x="954334" y="647047"/>
                </a:lnTo>
                <a:lnTo>
                  <a:pt x="1024743" y="606408"/>
                </a:lnTo>
                <a:lnTo>
                  <a:pt x="1171907" y="606408"/>
                </a:lnTo>
                <a:lnTo>
                  <a:pt x="12156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698211" y="8665927"/>
            <a:ext cx="1186815" cy="685165"/>
          </a:xfrm>
          <a:custGeom>
            <a:avLst/>
            <a:gdLst/>
            <a:ahLst/>
            <a:cxnLst/>
            <a:rect l="l" t="t" r="r" b="b"/>
            <a:pathLst>
              <a:path w="1186814" h="685165">
                <a:moveTo>
                  <a:pt x="0" y="0"/>
                </a:moveTo>
                <a:lnTo>
                  <a:pt x="1186290" y="68488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698223" y="8499668"/>
            <a:ext cx="1186815" cy="685165"/>
          </a:xfrm>
          <a:custGeom>
            <a:avLst/>
            <a:gdLst/>
            <a:ahLst/>
            <a:cxnLst/>
            <a:rect l="l" t="t" r="r" b="b"/>
            <a:pathLst>
              <a:path w="1186814" h="685165">
                <a:moveTo>
                  <a:pt x="1186278" y="68491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2884502" y="9034964"/>
            <a:ext cx="547370" cy="316230"/>
          </a:xfrm>
          <a:custGeom>
            <a:avLst/>
            <a:gdLst/>
            <a:ahLst/>
            <a:cxnLst/>
            <a:rect l="l" t="t" r="r" b="b"/>
            <a:pathLst>
              <a:path w="547370" h="316229">
                <a:moveTo>
                  <a:pt x="0" y="315848"/>
                </a:moveTo>
                <a:lnTo>
                  <a:pt x="547088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2884502" y="8868738"/>
            <a:ext cx="547370" cy="316230"/>
          </a:xfrm>
          <a:custGeom>
            <a:avLst/>
            <a:gdLst/>
            <a:ahLst/>
            <a:cxnLst/>
            <a:rect l="l" t="t" r="r" b="b"/>
            <a:pathLst>
              <a:path w="547370" h="316229">
                <a:moveTo>
                  <a:pt x="547088" y="0"/>
                </a:moveTo>
                <a:lnTo>
                  <a:pt x="0" y="31584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3431590" y="8868726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166237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2245281" y="8183831"/>
            <a:ext cx="1186815" cy="685165"/>
          </a:xfrm>
          <a:custGeom>
            <a:avLst/>
            <a:gdLst/>
            <a:ahLst/>
            <a:cxnLst/>
            <a:rect l="l" t="t" r="r" b="b"/>
            <a:pathLst>
              <a:path w="1186814" h="685165">
                <a:moveTo>
                  <a:pt x="0" y="0"/>
                </a:moveTo>
                <a:lnTo>
                  <a:pt x="1186309" y="68490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1698211" y="8183831"/>
            <a:ext cx="547370" cy="316230"/>
          </a:xfrm>
          <a:custGeom>
            <a:avLst/>
            <a:gdLst/>
            <a:ahLst/>
            <a:cxnLst/>
            <a:rect l="l" t="t" r="r" b="b"/>
            <a:pathLst>
              <a:path w="547369" h="316229">
                <a:moveTo>
                  <a:pt x="0" y="315848"/>
                </a:moveTo>
                <a:lnTo>
                  <a:pt x="54707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2526447" y="8512491"/>
            <a:ext cx="551815" cy="318770"/>
          </a:xfrm>
          <a:custGeom>
            <a:avLst/>
            <a:gdLst/>
            <a:ahLst/>
            <a:cxnLst/>
            <a:rect l="l" t="t" r="r" b="b"/>
            <a:pathLst>
              <a:path w="551814" h="318770">
                <a:moveTo>
                  <a:pt x="0" y="0"/>
                </a:moveTo>
                <a:lnTo>
                  <a:pt x="551788" y="31857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2245281" y="8183474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8567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2655807" y="2723799"/>
            <a:ext cx="1372235" cy="909955"/>
          </a:xfrm>
          <a:custGeom>
            <a:avLst/>
            <a:gdLst/>
            <a:ahLst/>
            <a:cxnLst/>
            <a:rect l="l" t="t" r="r" b="b"/>
            <a:pathLst>
              <a:path w="1372235" h="909954">
                <a:moveTo>
                  <a:pt x="76580" y="0"/>
                </a:moveTo>
                <a:lnTo>
                  <a:pt x="0" y="45262"/>
                </a:lnTo>
                <a:lnTo>
                  <a:pt x="0" y="162793"/>
                </a:lnTo>
                <a:lnTo>
                  <a:pt x="1295192" y="909523"/>
                </a:lnTo>
                <a:lnTo>
                  <a:pt x="1295192" y="792022"/>
                </a:lnTo>
                <a:lnTo>
                  <a:pt x="1371788" y="747796"/>
                </a:lnTo>
                <a:lnTo>
                  <a:pt x="7658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2655807" y="2768026"/>
            <a:ext cx="1295400" cy="748030"/>
          </a:xfrm>
          <a:custGeom>
            <a:avLst/>
            <a:gdLst/>
            <a:ahLst/>
            <a:cxnLst/>
            <a:rect l="l" t="t" r="r" b="b"/>
            <a:pathLst>
              <a:path w="1295400" h="748029">
                <a:moveTo>
                  <a:pt x="1295192" y="747765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3618189" y="2694813"/>
            <a:ext cx="298450" cy="243204"/>
          </a:xfrm>
          <a:custGeom>
            <a:avLst/>
            <a:gdLst/>
            <a:ahLst/>
            <a:cxnLst/>
            <a:rect l="l" t="t" r="r" b="b"/>
            <a:pathLst>
              <a:path w="298450" h="243205">
                <a:moveTo>
                  <a:pt x="132770" y="0"/>
                </a:moveTo>
                <a:lnTo>
                  <a:pt x="0" y="159623"/>
                </a:lnTo>
                <a:lnTo>
                  <a:pt x="216133" y="242925"/>
                </a:lnTo>
                <a:lnTo>
                  <a:pt x="298155" y="61600"/>
                </a:lnTo>
                <a:lnTo>
                  <a:pt x="1327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3618189" y="2694813"/>
            <a:ext cx="298450" cy="243204"/>
          </a:xfrm>
          <a:custGeom>
            <a:avLst/>
            <a:gdLst/>
            <a:ahLst/>
            <a:cxnLst/>
            <a:rect l="l" t="t" r="r" b="b"/>
            <a:pathLst>
              <a:path w="298450" h="243205">
                <a:moveTo>
                  <a:pt x="132770" y="0"/>
                </a:moveTo>
                <a:lnTo>
                  <a:pt x="0" y="159623"/>
                </a:lnTo>
                <a:lnTo>
                  <a:pt x="216133" y="242925"/>
                </a:lnTo>
                <a:lnTo>
                  <a:pt x="298155" y="61600"/>
                </a:lnTo>
                <a:lnTo>
                  <a:pt x="13277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3748369" y="2712888"/>
            <a:ext cx="95885" cy="35560"/>
          </a:xfrm>
          <a:custGeom>
            <a:avLst/>
            <a:gdLst/>
            <a:ahLst/>
            <a:cxnLst/>
            <a:rect l="l" t="t" r="r" b="b"/>
            <a:pathLst>
              <a:path w="95885" h="35560">
                <a:moveTo>
                  <a:pt x="0" y="0"/>
                </a:moveTo>
                <a:lnTo>
                  <a:pt x="95463" y="35570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3752453" y="2732425"/>
            <a:ext cx="129539" cy="48260"/>
          </a:xfrm>
          <a:custGeom>
            <a:avLst/>
            <a:gdLst/>
            <a:ahLst/>
            <a:cxnLst/>
            <a:rect l="l" t="t" r="r" b="b"/>
            <a:pathLst>
              <a:path w="129539" h="48260">
                <a:moveTo>
                  <a:pt x="0" y="0"/>
                </a:moveTo>
                <a:lnTo>
                  <a:pt x="129387" y="48188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3731910" y="2742758"/>
            <a:ext cx="144145" cy="53975"/>
          </a:xfrm>
          <a:custGeom>
            <a:avLst/>
            <a:gdLst/>
            <a:ahLst/>
            <a:cxnLst/>
            <a:rect l="l" t="t" r="r" b="b"/>
            <a:pathLst>
              <a:path w="144145" h="53975">
                <a:moveTo>
                  <a:pt x="0" y="0"/>
                </a:moveTo>
                <a:lnTo>
                  <a:pt x="144048" y="53675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3742852" y="2758181"/>
            <a:ext cx="129539" cy="48260"/>
          </a:xfrm>
          <a:custGeom>
            <a:avLst/>
            <a:gdLst/>
            <a:ahLst/>
            <a:cxnLst/>
            <a:rect l="l" t="t" r="r" b="b"/>
            <a:pathLst>
              <a:path w="129539" h="48260">
                <a:moveTo>
                  <a:pt x="0" y="0"/>
                </a:moveTo>
                <a:lnTo>
                  <a:pt x="129418" y="4821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3722278" y="2768544"/>
            <a:ext cx="144145" cy="53975"/>
          </a:xfrm>
          <a:custGeom>
            <a:avLst/>
            <a:gdLst/>
            <a:ahLst/>
            <a:cxnLst/>
            <a:rect l="l" t="t" r="r" b="b"/>
            <a:pathLst>
              <a:path w="144145" h="53975">
                <a:moveTo>
                  <a:pt x="0" y="0"/>
                </a:moveTo>
                <a:lnTo>
                  <a:pt x="144109" y="53675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3708745" y="2782169"/>
            <a:ext cx="151765" cy="56515"/>
          </a:xfrm>
          <a:custGeom>
            <a:avLst/>
            <a:gdLst/>
            <a:ahLst/>
            <a:cxnLst/>
            <a:rect l="l" t="t" r="r" b="b"/>
            <a:pathLst>
              <a:path w="151764" h="56514">
                <a:moveTo>
                  <a:pt x="0" y="0"/>
                </a:moveTo>
                <a:lnTo>
                  <a:pt x="151516" y="56448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3685702" y="2791587"/>
            <a:ext cx="168910" cy="62865"/>
          </a:xfrm>
          <a:custGeom>
            <a:avLst/>
            <a:gdLst/>
            <a:ahLst/>
            <a:cxnLst/>
            <a:rect l="l" t="t" r="r" b="b"/>
            <a:pathLst>
              <a:path w="168910" h="62864">
                <a:moveTo>
                  <a:pt x="0" y="0"/>
                </a:moveTo>
                <a:lnTo>
                  <a:pt x="168645" y="6284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5136154" y="2949748"/>
            <a:ext cx="0" cy="259079"/>
          </a:xfrm>
          <a:custGeom>
            <a:avLst/>
            <a:gdLst/>
            <a:ahLst/>
            <a:cxnLst/>
            <a:rect l="l" t="t" r="r" b="b"/>
            <a:pathLst>
              <a:path h="259080">
                <a:moveTo>
                  <a:pt x="0" y="0"/>
                </a:moveTo>
                <a:lnTo>
                  <a:pt x="0" y="258592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5136154" y="3208340"/>
            <a:ext cx="331470" cy="0"/>
          </a:xfrm>
          <a:custGeom>
            <a:avLst/>
            <a:gdLst/>
            <a:ahLst/>
            <a:cxnLst/>
            <a:rect l="l" t="t" r="r" b="b"/>
            <a:pathLst>
              <a:path w="331470">
                <a:moveTo>
                  <a:pt x="0" y="0"/>
                </a:moveTo>
                <a:lnTo>
                  <a:pt x="331317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3369777" y="5332979"/>
            <a:ext cx="298450" cy="243204"/>
          </a:xfrm>
          <a:custGeom>
            <a:avLst/>
            <a:gdLst/>
            <a:ahLst/>
            <a:cxnLst/>
            <a:rect l="l" t="t" r="r" b="b"/>
            <a:pathLst>
              <a:path w="298450" h="243204">
                <a:moveTo>
                  <a:pt x="132770" y="0"/>
                </a:moveTo>
                <a:lnTo>
                  <a:pt x="0" y="159623"/>
                </a:lnTo>
                <a:lnTo>
                  <a:pt x="216133" y="242956"/>
                </a:lnTo>
                <a:lnTo>
                  <a:pt x="298155" y="61630"/>
                </a:lnTo>
                <a:lnTo>
                  <a:pt x="1327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3369777" y="5332979"/>
            <a:ext cx="298450" cy="243204"/>
          </a:xfrm>
          <a:custGeom>
            <a:avLst/>
            <a:gdLst/>
            <a:ahLst/>
            <a:cxnLst/>
            <a:rect l="l" t="t" r="r" b="b"/>
            <a:pathLst>
              <a:path w="298450" h="243204">
                <a:moveTo>
                  <a:pt x="132770" y="0"/>
                </a:moveTo>
                <a:lnTo>
                  <a:pt x="0" y="159623"/>
                </a:lnTo>
                <a:lnTo>
                  <a:pt x="216133" y="242956"/>
                </a:lnTo>
                <a:lnTo>
                  <a:pt x="298155" y="61630"/>
                </a:lnTo>
                <a:lnTo>
                  <a:pt x="13277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3499957" y="5351084"/>
            <a:ext cx="95885" cy="35560"/>
          </a:xfrm>
          <a:custGeom>
            <a:avLst/>
            <a:gdLst/>
            <a:ahLst/>
            <a:cxnLst/>
            <a:rect l="l" t="t" r="r" b="b"/>
            <a:pathLst>
              <a:path w="95885" h="35560">
                <a:moveTo>
                  <a:pt x="0" y="0"/>
                </a:moveTo>
                <a:lnTo>
                  <a:pt x="95493" y="35570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3504041" y="5370591"/>
            <a:ext cx="129539" cy="48260"/>
          </a:xfrm>
          <a:custGeom>
            <a:avLst/>
            <a:gdLst/>
            <a:ahLst/>
            <a:cxnLst/>
            <a:rect l="l" t="t" r="r" b="b"/>
            <a:pathLst>
              <a:path w="129539" h="48260">
                <a:moveTo>
                  <a:pt x="0" y="0"/>
                </a:moveTo>
                <a:lnTo>
                  <a:pt x="129418" y="4821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3483498" y="5380985"/>
            <a:ext cx="144145" cy="53975"/>
          </a:xfrm>
          <a:custGeom>
            <a:avLst/>
            <a:gdLst/>
            <a:ahLst/>
            <a:cxnLst/>
            <a:rect l="l" t="t" r="r" b="b"/>
            <a:pathLst>
              <a:path w="144145" h="53975">
                <a:moveTo>
                  <a:pt x="0" y="0"/>
                </a:moveTo>
                <a:lnTo>
                  <a:pt x="144078" y="53644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3494440" y="5396377"/>
            <a:ext cx="129539" cy="48260"/>
          </a:xfrm>
          <a:custGeom>
            <a:avLst/>
            <a:gdLst/>
            <a:ahLst/>
            <a:cxnLst/>
            <a:rect l="l" t="t" r="r" b="b"/>
            <a:pathLst>
              <a:path w="129539" h="48260">
                <a:moveTo>
                  <a:pt x="0" y="0"/>
                </a:moveTo>
                <a:lnTo>
                  <a:pt x="129418" y="4821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3473896" y="5406740"/>
            <a:ext cx="144145" cy="53975"/>
          </a:xfrm>
          <a:custGeom>
            <a:avLst/>
            <a:gdLst/>
            <a:ahLst/>
            <a:cxnLst/>
            <a:rect l="l" t="t" r="r" b="b"/>
            <a:pathLst>
              <a:path w="144145" h="53975">
                <a:moveTo>
                  <a:pt x="0" y="0"/>
                </a:moveTo>
                <a:lnTo>
                  <a:pt x="144078" y="53675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3460333" y="5420365"/>
            <a:ext cx="151765" cy="56515"/>
          </a:xfrm>
          <a:custGeom>
            <a:avLst/>
            <a:gdLst/>
            <a:ahLst/>
            <a:cxnLst/>
            <a:rect l="l" t="t" r="r" b="b"/>
            <a:pathLst>
              <a:path w="151764" h="56514">
                <a:moveTo>
                  <a:pt x="0" y="0"/>
                </a:moveTo>
                <a:lnTo>
                  <a:pt x="151546" y="56418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3437320" y="5429783"/>
            <a:ext cx="168910" cy="62865"/>
          </a:xfrm>
          <a:custGeom>
            <a:avLst/>
            <a:gdLst/>
            <a:ahLst/>
            <a:cxnLst/>
            <a:rect l="l" t="t" r="r" b="b"/>
            <a:pathLst>
              <a:path w="168910" h="62864">
                <a:moveTo>
                  <a:pt x="0" y="0"/>
                </a:moveTo>
                <a:lnTo>
                  <a:pt x="168645" y="62819"/>
                </a:lnTo>
              </a:path>
            </a:pathLst>
          </a:custGeom>
          <a:ln w="3175">
            <a:solidFill>
              <a:srgbClr val="2B389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2509042" y="4667827"/>
            <a:ext cx="2098905" cy="188975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 txBox="1"/>
          <p:nvPr/>
        </p:nvSpPr>
        <p:spPr>
          <a:xfrm>
            <a:off x="4191561" y="8990624"/>
            <a:ext cx="2092325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Add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two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piec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2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FTD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feet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longer.</a:t>
            </a:r>
            <a:endParaRPr sz="1200">
              <a:latin typeface="Arial"/>
              <a:cs typeface="Arial"/>
            </a:endParaRPr>
          </a:p>
        </p:txBody>
      </p:sp>
      <p:sp>
        <p:nvSpPr>
          <p:cNvPr id="487" name="object 48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19</a:t>
            </a:fld>
            <a:endParaRPr spc="5" dirty="0"/>
          </a:p>
        </p:txBody>
      </p:sp>
      <p:pic>
        <p:nvPicPr>
          <p:cNvPr id="488" name="487 Imagen" descr="09 R Metalica.png"/>
          <p:cNvPicPr>
            <a:picLocks noChangeAspect="1"/>
          </p:cNvPicPr>
          <p:nvPr/>
        </p:nvPicPr>
        <p:blipFill rotWithShape="1">
          <a:blip r:embed="rId2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6" y="746867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59971" y="10328112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96" y="10328099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37" y="351328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8258" y="525612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34" y="0"/>
                </a:lnTo>
                <a:lnTo>
                  <a:pt x="0" y="6522"/>
                </a:lnTo>
                <a:lnTo>
                  <a:pt x="0" y="22616"/>
                </a:lnTo>
                <a:lnTo>
                  <a:pt x="6534" y="29169"/>
                </a:lnTo>
                <a:lnTo>
                  <a:pt x="22643" y="29169"/>
                </a:lnTo>
                <a:lnTo>
                  <a:pt x="29181" y="22616"/>
                </a:lnTo>
                <a:lnTo>
                  <a:pt x="29181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48702" y="981136"/>
            <a:ext cx="109283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231F20"/>
                </a:solidFill>
                <a:latin typeface="Arial"/>
                <a:cs typeface="Arial"/>
              </a:rPr>
              <a:t>Content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2</a:t>
            </a:fld>
            <a:endParaRPr spc="5" dirty="0"/>
          </a:p>
        </p:txBody>
      </p:sp>
      <p:sp>
        <p:nvSpPr>
          <p:cNvPr id="25" name="object 25"/>
          <p:cNvSpPr txBox="1"/>
          <p:nvPr/>
        </p:nvSpPr>
        <p:spPr>
          <a:xfrm>
            <a:off x="981318" y="1622003"/>
            <a:ext cx="5446395" cy="64771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500" spc="-5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Preface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P3</a:t>
            </a:r>
            <a:endParaRPr sz="1500">
              <a:latin typeface="Arial"/>
              <a:cs typeface="Arial"/>
            </a:endParaRPr>
          </a:p>
          <a:p>
            <a:pPr marL="12700" marR="113030">
              <a:lnSpc>
                <a:spcPct val="205600"/>
              </a:lnSpc>
            </a:pP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Specification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 smtClean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P4</a:t>
            </a:r>
            <a:r>
              <a:rPr sz="150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500" dirty="0" smtClean="0">
                <a:solidFill>
                  <a:srgbClr val="231F20"/>
                </a:solidFill>
                <a:latin typeface="Times New Roman"/>
                <a:cs typeface="Times New Roman"/>
              </a:rPr>
              <a:t>        </a:t>
            </a:r>
            <a:r>
              <a:rPr sz="1500" spc="-15" smtClean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spc="4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Guidelin</a:t>
            </a:r>
            <a:r>
              <a:rPr sz="1500" spc="-5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·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P5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277495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5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P6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276860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Chair</a:t>
            </a:r>
            <a:r>
              <a:rPr sz="15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P13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277495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>
                <a:solidFill>
                  <a:srgbClr val="231F20"/>
                </a:solidFill>
                <a:latin typeface="Arial"/>
                <a:cs typeface="Arial"/>
              </a:rPr>
              <a:t>Chai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500" spc="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P17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281305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>
                <a:solidFill>
                  <a:srgbClr val="231F20"/>
                </a:solidFill>
                <a:latin typeface="Arial"/>
                <a:cs typeface="Arial"/>
              </a:rPr>
              <a:t>Sof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5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	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P19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281305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>
                <a:solidFill>
                  <a:srgbClr val="231F20"/>
                </a:solidFill>
                <a:latin typeface="Arial"/>
                <a:cs typeface="Arial"/>
              </a:rPr>
              <a:t>Sof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5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s-CL" sz="1500" spc="-5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P21</a:t>
            </a:r>
            <a:endParaRPr sz="1500">
              <a:latin typeface="Arial"/>
              <a:cs typeface="Arial"/>
            </a:endParaRPr>
          </a:p>
          <a:p>
            <a:pPr marL="12700" marR="5080" indent="268605">
              <a:lnSpc>
                <a:spcPct val="2056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>
                <a:solidFill>
                  <a:srgbClr val="231F20"/>
                </a:solidFill>
                <a:latin typeface="Arial"/>
                <a:cs typeface="Arial"/>
              </a:rPr>
              <a:t>Rac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500" spc="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s-CL" sz="1500" spc="5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P23</a:t>
            </a:r>
            <a:r>
              <a:rPr sz="1500" spc="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500" spc="5" dirty="0" smtClean="0">
                <a:solidFill>
                  <a:srgbClr val="231F20"/>
                </a:solidFill>
                <a:latin typeface="Times New Roman"/>
                <a:cs typeface="Times New Roman"/>
              </a:rPr>
              <a:t>       </a:t>
            </a:r>
            <a:r>
              <a:rPr sz="1500" spc="-15" smtClean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10" smtClean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lang="es-CL" sz="1500" spc="-10" dirty="0" smtClean="0">
                <a:solidFill>
                  <a:srgbClr val="231F20"/>
                </a:solidFill>
                <a:latin typeface="Arial"/>
                <a:cs typeface="Arial"/>
              </a:rPr>
              <a:t>				</a:t>
            </a:r>
            <a:r>
              <a:rPr sz="1500" spc="5" smtClean="0">
                <a:solidFill>
                  <a:srgbClr val="231F20"/>
                </a:solidFill>
                <a:latin typeface="Arial"/>
                <a:cs typeface="Arial"/>
              </a:rPr>
              <a:t>P25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 smtClean="0">
                <a:solidFill>
                  <a:srgbClr val="231F20"/>
                </a:solidFill>
                <a:latin typeface="Arial"/>
                <a:cs typeface="Arial"/>
              </a:rPr>
              <a:t>Close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P26</a:t>
            </a:r>
            <a:endParaRPr sz="1500">
              <a:latin typeface="Arial"/>
              <a:cs typeface="Arial"/>
            </a:endParaRPr>
          </a:p>
          <a:p>
            <a:pPr marL="12700" marR="6985">
              <a:lnSpc>
                <a:spcPct val="205600"/>
              </a:lnSpc>
            </a:pP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Othe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5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5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5" smtClean="0">
                <a:solidFill>
                  <a:srgbClr val="231F20"/>
                </a:solidFill>
                <a:latin typeface="Arial"/>
                <a:cs typeface="Arial"/>
              </a:rPr>
              <a:t>Materials</a:t>
            </a:r>
            <a:r>
              <a:rPr lang="es-CL" sz="1500" spc="-5" dirty="0" smtClean="0">
                <a:solidFill>
                  <a:srgbClr val="231F20"/>
                </a:solidFill>
                <a:latin typeface="Arial"/>
                <a:cs typeface="Arial"/>
              </a:rPr>
              <a:t>	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P27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       </a:t>
            </a:r>
            <a:r>
              <a:rPr sz="150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pc="-15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50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Pallet</a:t>
            </a:r>
            <a:r>
              <a:rPr sz="150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Stacking</a:t>
            </a:r>
            <a:r>
              <a:rPr sz="150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5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Pre-cautions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P30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8.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Container</a:t>
            </a:r>
            <a:r>
              <a:rPr sz="150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srgbClr val="231F20"/>
                </a:solidFill>
                <a:latin typeface="Arial"/>
                <a:cs typeface="Arial"/>
              </a:rPr>
              <a:t>Loading</a:t>
            </a:r>
            <a:r>
              <a:rPr sz="150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5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Pre-cautions</a:t>
            </a:r>
            <a:r>
              <a:rPr lang="es-CL" sz="1500" dirty="0" smtClean="0">
                <a:solidFill>
                  <a:srgbClr val="231F20"/>
                </a:solidFill>
                <a:latin typeface="Arial"/>
                <a:cs typeface="Arial"/>
              </a:rPr>
              <a:t>		</a:t>
            </a:r>
            <a:r>
              <a:rPr sz="1500" spc="-5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500" smtClean="0">
                <a:solidFill>
                  <a:srgbClr val="231F20"/>
                </a:solidFill>
                <a:latin typeface="Arial"/>
                <a:cs typeface="Arial"/>
              </a:rPr>
              <a:t>32</a:t>
            </a:r>
            <a:endParaRPr sz="1500">
              <a:latin typeface="Arial"/>
              <a:cs typeface="Arial"/>
            </a:endParaRPr>
          </a:p>
        </p:txBody>
      </p:sp>
      <p:pic>
        <p:nvPicPr>
          <p:cNvPr id="27" name="26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36502" y="517178"/>
            <a:ext cx="1183640" cy="216535"/>
          </a:xfrm>
          <a:custGeom>
            <a:avLst/>
            <a:gdLst/>
            <a:ahLst/>
            <a:cxnLst/>
            <a:rect l="l" t="t" r="r" b="b"/>
            <a:pathLst>
              <a:path w="1183640" h="216534">
                <a:moveTo>
                  <a:pt x="0" y="216003"/>
                </a:moveTo>
                <a:lnTo>
                  <a:pt x="1183206" y="216003"/>
                </a:lnTo>
                <a:lnTo>
                  <a:pt x="1183206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FFC6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7013" y="530191"/>
            <a:ext cx="6842125" cy="35035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  <a:tabLst>
                <a:tab pos="1765935" algn="l"/>
              </a:tabLst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800" b="1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572770" indent="-198120">
              <a:lnSpc>
                <a:spcPct val="100000"/>
              </a:lnSpc>
              <a:spcBef>
                <a:spcPts val="1385"/>
              </a:spcBef>
              <a:buClr>
                <a:srgbClr val="231F20"/>
              </a:buClr>
              <a:buFont typeface="Arial"/>
              <a:buAutoNum type="arabicPeriod"/>
              <a:tabLst>
                <a:tab pos="573405" algn="l"/>
              </a:tabLst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Wrap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thickness: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0.03m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avoi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dust.</a:t>
            </a:r>
            <a:endParaRPr sz="1400">
              <a:latin typeface="Arial"/>
              <a:cs typeface="Arial"/>
            </a:endParaRPr>
          </a:p>
          <a:p>
            <a:pPr marL="572770" marR="544195" indent="-198120">
              <a:lnSpc>
                <a:spcPct val="238800"/>
              </a:lnSpc>
              <a:buClr>
                <a:srgbClr val="231F20"/>
              </a:buClr>
              <a:buFont typeface="Arial"/>
              <a:buAutoNum type="arabicPeriod"/>
              <a:tabLst>
                <a:tab pos="573405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edg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orde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fro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injur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impac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frictio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moving.</a:t>
            </a:r>
            <a:endParaRPr sz="1400">
              <a:latin typeface="Arial"/>
              <a:cs typeface="Arial"/>
            </a:endParaRPr>
          </a:p>
          <a:p>
            <a:pPr marL="572770" marR="560070" indent="-198120">
              <a:lnSpc>
                <a:spcPct val="238800"/>
              </a:lnSpc>
              <a:buClr>
                <a:srgbClr val="231F20"/>
              </a:buClr>
              <a:buFont typeface="Arial"/>
              <a:buAutoNum type="arabicPeriod"/>
              <a:tabLst>
                <a:tab pos="573405" algn="l"/>
              </a:tabLst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Finally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bag(thickness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0.1mm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wra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outermos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fix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paper.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9463" y="4537806"/>
            <a:ext cx="5927090" cy="1296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6260" marR="3414395" indent="-544195">
              <a:lnSpc>
                <a:spcPct val="1254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baseline="27777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30kg/m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500" baseline="27777">
              <a:latin typeface="Arial"/>
              <a:cs typeface="Arial"/>
            </a:endParaRPr>
          </a:p>
          <a:p>
            <a:pPr marL="555625" marR="5080">
              <a:lnSpc>
                <a:spcPct val="1254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AB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flute.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Bursting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strength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LBs/I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500" baseline="27777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crush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51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LBs/IN.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7969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9701" y="1031437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58155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23053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708" y="0"/>
                </a:moveTo>
                <a:lnTo>
                  <a:pt x="110989" y="22284"/>
                </a:lnTo>
                <a:lnTo>
                  <a:pt x="91500" y="69011"/>
                </a:lnTo>
                <a:lnTo>
                  <a:pt x="78474" y="131671"/>
                </a:lnTo>
                <a:lnTo>
                  <a:pt x="74621" y="150309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47" y="159867"/>
                </a:lnTo>
                <a:lnTo>
                  <a:pt x="55020" y="242541"/>
                </a:lnTo>
                <a:lnTo>
                  <a:pt x="44845" y="289289"/>
                </a:lnTo>
                <a:lnTo>
                  <a:pt x="33856" y="334217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11" y="301374"/>
                </a:lnTo>
                <a:lnTo>
                  <a:pt x="76190" y="260744"/>
                </a:lnTo>
                <a:lnTo>
                  <a:pt x="78048" y="251883"/>
                </a:lnTo>
                <a:lnTo>
                  <a:pt x="91533" y="188681"/>
                </a:lnTo>
                <a:lnTo>
                  <a:pt x="150196" y="159197"/>
                </a:lnTo>
                <a:lnTo>
                  <a:pt x="152351" y="152339"/>
                </a:lnTo>
                <a:lnTo>
                  <a:pt x="100404" y="152339"/>
                </a:lnTo>
                <a:lnTo>
                  <a:pt x="107958" y="114174"/>
                </a:lnTo>
                <a:lnTo>
                  <a:pt x="110235" y="102723"/>
                </a:lnTo>
                <a:lnTo>
                  <a:pt x="112000" y="93920"/>
                </a:lnTo>
                <a:lnTo>
                  <a:pt x="113618" y="85934"/>
                </a:lnTo>
                <a:lnTo>
                  <a:pt x="115455" y="76937"/>
                </a:lnTo>
                <a:lnTo>
                  <a:pt x="119213" y="58381"/>
                </a:lnTo>
                <a:lnTo>
                  <a:pt x="139234" y="12569"/>
                </a:lnTo>
                <a:lnTo>
                  <a:pt x="157615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70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15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57963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34" y="0"/>
                </a:lnTo>
                <a:lnTo>
                  <a:pt x="0" y="6492"/>
                </a:lnTo>
                <a:lnTo>
                  <a:pt x="0" y="22616"/>
                </a:lnTo>
                <a:lnTo>
                  <a:pt x="6534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9701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865142" y="10326326"/>
            <a:ext cx="16954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28" name="2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66815" y="517178"/>
            <a:ext cx="1452880" cy="216535"/>
          </a:xfrm>
          <a:custGeom>
            <a:avLst/>
            <a:gdLst/>
            <a:ahLst/>
            <a:cxnLst/>
            <a:rect l="l" t="t" r="r" b="b"/>
            <a:pathLst>
              <a:path w="1452879" h="216534">
                <a:moveTo>
                  <a:pt x="0" y="216003"/>
                </a:moveTo>
                <a:lnTo>
                  <a:pt x="1452335" y="216003"/>
                </a:lnTo>
                <a:lnTo>
                  <a:pt x="1452335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7013" y="524137"/>
            <a:ext cx="6839584" cy="746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  <a:tabLst>
                <a:tab pos="2159635" algn="l"/>
              </a:tabLst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800" b="1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7969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9701" y="1031437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58155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3053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708" y="0"/>
                </a:moveTo>
                <a:lnTo>
                  <a:pt x="110989" y="22284"/>
                </a:lnTo>
                <a:lnTo>
                  <a:pt x="91500" y="69011"/>
                </a:lnTo>
                <a:lnTo>
                  <a:pt x="78474" y="131671"/>
                </a:lnTo>
                <a:lnTo>
                  <a:pt x="74621" y="150309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47" y="159867"/>
                </a:lnTo>
                <a:lnTo>
                  <a:pt x="55020" y="242541"/>
                </a:lnTo>
                <a:lnTo>
                  <a:pt x="44845" y="289289"/>
                </a:lnTo>
                <a:lnTo>
                  <a:pt x="33856" y="334217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11" y="301365"/>
                </a:lnTo>
                <a:lnTo>
                  <a:pt x="76190" y="260741"/>
                </a:lnTo>
                <a:lnTo>
                  <a:pt x="78049" y="251880"/>
                </a:lnTo>
                <a:lnTo>
                  <a:pt x="91534" y="188678"/>
                </a:lnTo>
                <a:lnTo>
                  <a:pt x="150196" y="159197"/>
                </a:lnTo>
                <a:lnTo>
                  <a:pt x="152351" y="152339"/>
                </a:lnTo>
                <a:lnTo>
                  <a:pt x="100404" y="152339"/>
                </a:lnTo>
                <a:lnTo>
                  <a:pt x="107958" y="114174"/>
                </a:lnTo>
                <a:lnTo>
                  <a:pt x="110235" y="102723"/>
                </a:lnTo>
                <a:lnTo>
                  <a:pt x="112000" y="93920"/>
                </a:lnTo>
                <a:lnTo>
                  <a:pt x="113618" y="85934"/>
                </a:lnTo>
                <a:lnTo>
                  <a:pt x="115455" y="76937"/>
                </a:lnTo>
                <a:lnTo>
                  <a:pt x="119213" y="58368"/>
                </a:lnTo>
                <a:lnTo>
                  <a:pt x="139235" y="12568"/>
                </a:lnTo>
                <a:lnTo>
                  <a:pt x="157615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70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15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7963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34" y="0"/>
                </a:lnTo>
                <a:lnTo>
                  <a:pt x="0" y="6492"/>
                </a:lnTo>
                <a:lnTo>
                  <a:pt x="0" y="22616"/>
                </a:lnTo>
                <a:lnTo>
                  <a:pt x="6534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79701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353824" y="8561902"/>
            <a:ext cx="905510" cy="0"/>
          </a:xfrm>
          <a:custGeom>
            <a:avLst/>
            <a:gdLst/>
            <a:ahLst/>
            <a:cxnLst/>
            <a:rect l="l" t="t" r="r" b="b"/>
            <a:pathLst>
              <a:path w="905510">
                <a:moveTo>
                  <a:pt x="0" y="0"/>
                </a:moveTo>
                <a:lnTo>
                  <a:pt x="905347" y="0"/>
                </a:lnTo>
              </a:path>
            </a:pathLst>
          </a:custGeom>
          <a:ln w="13779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78588" y="6728628"/>
            <a:ext cx="358140" cy="0"/>
          </a:xfrm>
          <a:custGeom>
            <a:avLst/>
            <a:gdLst/>
            <a:ahLst/>
            <a:cxnLst/>
            <a:rect l="l" t="t" r="r" b="b"/>
            <a:pathLst>
              <a:path w="358139">
                <a:moveTo>
                  <a:pt x="0" y="0"/>
                </a:moveTo>
                <a:lnTo>
                  <a:pt x="358139" y="0"/>
                </a:lnTo>
              </a:path>
            </a:pathLst>
          </a:custGeom>
          <a:ln w="1206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5314382" y="3923179"/>
            <a:ext cx="759460" cy="1653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15" marR="128905">
              <a:lnSpc>
                <a:spcPct val="156300"/>
              </a:lnSpc>
            </a:pP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Sofa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Legs</a:t>
            </a:r>
            <a:r>
              <a:rPr sz="1200" i="1" spc="2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45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200">
              <a:latin typeface="Arial Narrow"/>
              <a:cs typeface="Arial Narrow"/>
            </a:endParaRPr>
          </a:p>
          <a:p>
            <a:pPr marL="12700" marR="173990" indent="15875">
              <a:lnSpc>
                <a:spcPct val="110100"/>
              </a:lnSpc>
              <a:spcBef>
                <a:spcPts val="790"/>
              </a:spcBef>
            </a:pPr>
            <a:r>
              <a:rPr sz="1200" i="1" spc="40" dirty="0">
                <a:solidFill>
                  <a:srgbClr val="2E3092"/>
                </a:solidFill>
                <a:latin typeface="Arial Narrow"/>
                <a:cs typeface="Arial Narrow"/>
              </a:rPr>
              <a:t>KD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Sofa</a:t>
            </a:r>
            <a:r>
              <a:rPr sz="1200" i="1" spc="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45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200" i="1" spc="-1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r>
              <a:rPr sz="1200" i="1" spc="2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endParaRPr sz="1200">
              <a:latin typeface="Arial Narrow"/>
              <a:cs typeface="Arial Narrow"/>
            </a:endParaRPr>
          </a:p>
          <a:p>
            <a:pPr marL="12700" marR="5080">
              <a:lnSpc>
                <a:spcPct val="124600"/>
              </a:lnSpc>
              <a:spcBef>
                <a:spcPts val="225"/>
              </a:spcBef>
            </a:pPr>
            <a:r>
              <a:rPr sz="1200" i="1" spc="45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200" i="1" spc="2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E3092"/>
                </a:solidFill>
                <a:latin typeface="Arial Narrow"/>
                <a:cs typeface="Arial Narrow"/>
              </a:rPr>
              <a:t>(T=0.03mm)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30587" y="8424951"/>
            <a:ext cx="7499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35" dirty="0">
                <a:solidFill>
                  <a:srgbClr val="2B3890"/>
                </a:solidFill>
                <a:latin typeface="Arial Narrow"/>
                <a:cs typeface="Arial Narrow"/>
              </a:rPr>
              <a:t>RS</a:t>
            </a:r>
            <a:r>
              <a:rPr sz="1200" i="1" spc="5" dirty="0">
                <a:solidFill>
                  <a:srgbClr val="2B3890"/>
                </a:solidFill>
                <a:latin typeface="Arial Narrow"/>
                <a:cs typeface="Arial Narrow"/>
              </a:rPr>
              <a:t>C</a:t>
            </a:r>
            <a:r>
              <a:rPr sz="12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200" i="1" spc="35" dirty="0">
                <a:solidFill>
                  <a:srgbClr val="2B3890"/>
                </a:solidFill>
                <a:latin typeface="Arial Narrow"/>
                <a:cs typeface="Arial Narrow"/>
              </a:rPr>
              <a:t>Carton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100235" y="6597217"/>
            <a:ext cx="145796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board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392472" y="4840544"/>
            <a:ext cx="850900" cy="0"/>
          </a:xfrm>
          <a:custGeom>
            <a:avLst/>
            <a:gdLst/>
            <a:ahLst/>
            <a:cxnLst/>
            <a:rect l="l" t="t" r="r" b="b"/>
            <a:pathLst>
              <a:path w="850900">
                <a:moveTo>
                  <a:pt x="0" y="0"/>
                </a:moveTo>
                <a:lnTo>
                  <a:pt x="850300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879067" y="7579538"/>
            <a:ext cx="1714500" cy="1055370"/>
          </a:xfrm>
          <a:custGeom>
            <a:avLst/>
            <a:gdLst/>
            <a:ahLst/>
            <a:cxnLst/>
            <a:rect l="l" t="t" r="r" b="b"/>
            <a:pathLst>
              <a:path w="1714500" h="1055370">
                <a:moveTo>
                  <a:pt x="0" y="0"/>
                </a:moveTo>
                <a:lnTo>
                  <a:pt x="1714189" y="105483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536060" y="6732773"/>
            <a:ext cx="3146425" cy="2312035"/>
          </a:xfrm>
          <a:custGeom>
            <a:avLst/>
            <a:gdLst/>
            <a:ahLst/>
            <a:cxnLst/>
            <a:rect l="l" t="t" r="r" b="b"/>
            <a:pathLst>
              <a:path w="3146425" h="2312034">
                <a:moveTo>
                  <a:pt x="347222" y="1044413"/>
                </a:moveTo>
                <a:lnTo>
                  <a:pt x="351626" y="1250344"/>
                </a:lnTo>
                <a:lnTo>
                  <a:pt x="2052593" y="2311834"/>
                </a:lnTo>
                <a:lnTo>
                  <a:pt x="2057195" y="1901592"/>
                </a:lnTo>
                <a:lnTo>
                  <a:pt x="1720940" y="1895590"/>
                </a:lnTo>
                <a:lnTo>
                  <a:pt x="347222" y="1044413"/>
                </a:lnTo>
                <a:close/>
              </a:path>
              <a:path w="3146425" h="2312034">
                <a:moveTo>
                  <a:pt x="2812976" y="1609022"/>
                </a:moveTo>
                <a:lnTo>
                  <a:pt x="2360258" y="1896435"/>
                </a:lnTo>
                <a:lnTo>
                  <a:pt x="2057195" y="1901592"/>
                </a:lnTo>
                <a:lnTo>
                  <a:pt x="2052593" y="2311834"/>
                </a:lnTo>
                <a:lnTo>
                  <a:pt x="2807339" y="1829129"/>
                </a:lnTo>
                <a:lnTo>
                  <a:pt x="2812976" y="1609022"/>
                </a:lnTo>
                <a:close/>
              </a:path>
              <a:path w="3146425" h="2312034">
                <a:moveTo>
                  <a:pt x="664176" y="1044400"/>
                </a:moveTo>
                <a:lnTo>
                  <a:pt x="347222" y="1044400"/>
                </a:lnTo>
                <a:lnTo>
                  <a:pt x="1720940" y="1895590"/>
                </a:lnTo>
                <a:lnTo>
                  <a:pt x="2057195" y="1901592"/>
                </a:lnTo>
                <a:lnTo>
                  <a:pt x="664176" y="1044400"/>
                </a:lnTo>
                <a:close/>
              </a:path>
              <a:path w="3146425" h="2312034">
                <a:moveTo>
                  <a:pt x="1099127" y="811011"/>
                </a:moveTo>
                <a:lnTo>
                  <a:pt x="682194" y="1055484"/>
                </a:lnTo>
                <a:lnTo>
                  <a:pt x="2057195" y="1901592"/>
                </a:lnTo>
                <a:lnTo>
                  <a:pt x="2481047" y="1634222"/>
                </a:lnTo>
                <a:lnTo>
                  <a:pt x="1099127" y="811011"/>
                </a:lnTo>
                <a:close/>
              </a:path>
              <a:path w="3146425" h="2312034">
                <a:moveTo>
                  <a:pt x="3123233" y="1412053"/>
                </a:moveTo>
                <a:lnTo>
                  <a:pt x="2817763" y="1421818"/>
                </a:lnTo>
                <a:lnTo>
                  <a:pt x="2481050" y="1634224"/>
                </a:lnTo>
                <a:lnTo>
                  <a:pt x="2057195" y="1901592"/>
                </a:lnTo>
                <a:lnTo>
                  <a:pt x="2360258" y="1896435"/>
                </a:lnTo>
                <a:lnTo>
                  <a:pt x="2812977" y="1608984"/>
                </a:lnTo>
                <a:lnTo>
                  <a:pt x="3123233" y="1412053"/>
                </a:lnTo>
                <a:close/>
              </a:path>
              <a:path w="3146425" h="2312034">
                <a:moveTo>
                  <a:pt x="1103699" y="400781"/>
                </a:moveTo>
                <a:lnTo>
                  <a:pt x="1099127" y="811011"/>
                </a:lnTo>
                <a:lnTo>
                  <a:pt x="2481047" y="1634222"/>
                </a:lnTo>
                <a:lnTo>
                  <a:pt x="2817763" y="1421818"/>
                </a:lnTo>
                <a:lnTo>
                  <a:pt x="1103699" y="400781"/>
                </a:lnTo>
                <a:close/>
              </a:path>
              <a:path w="3146425" h="2312034">
                <a:moveTo>
                  <a:pt x="2813037" y="1608984"/>
                </a:moveTo>
                <a:close/>
              </a:path>
              <a:path w="3146425" h="2312034">
                <a:moveTo>
                  <a:pt x="1425427" y="0"/>
                </a:moveTo>
                <a:lnTo>
                  <a:pt x="1103699" y="400781"/>
                </a:lnTo>
                <a:lnTo>
                  <a:pt x="2817763" y="1421818"/>
                </a:lnTo>
                <a:lnTo>
                  <a:pt x="3146185" y="1003276"/>
                </a:lnTo>
                <a:lnTo>
                  <a:pt x="1425427" y="0"/>
                </a:lnTo>
                <a:close/>
              </a:path>
              <a:path w="3146425" h="2312034">
                <a:moveTo>
                  <a:pt x="1103699" y="400781"/>
                </a:moveTo>
                <a:lnTo>
                  <a:pt x="343006" y="846764"/>
                </a:lnTo>
                <a:lnTo>
                  <a:pt x="682194" y="1055484"/>
                </a:lnTo>
                <a:lnTo>
                  <a:pt x="1099127" y="811011"/>
                </a:lnTo>
                <a:lnTo>
                  <a:pt x="1103699" y="400781"/>
                </a:lnTo>
                <a:close/>
              </a:path>
              <a:path w="3146425" h="2312034">
                <a:moveTo>
                  <a:pt x="0" y="829269"/>
                </a:moveTo>
                <a:lnTo>
                  <a:pt x="347222" y="1044413"/>
                </a:lnTo>
                <a:lnTo>
                  <a:pt x="664176" y="1044400"/>
                </a:lnTo>
                <a:lnTo>
                  <a:pt x="343006" y="846764"/>
                </a:lnTo>
                <a:lnTo>
                  <a:pt x="0" y="829269"/>
                </a:lnTo>
                <a:close/>
              </a:path>
              <a:path w="3146425" h="2312034">
                <a:moveTo>
                  <a:pt x="826151" y="52730"/>
                </a:moveTo>
                <a:lnTo>
                  <a:pt x="62947" y="491977"/>
                </a:lnTo>
                <a:lnTo>
                  <a:pt x="343006" y="846764"/>
                </a:lnTo>
                <a:lnTo>
                  <a:pt x="1103699" y="400781"/>
                </a:lnTo>
                <a:lnTo>
                  <a:pt x="826151" y="5273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593256" y="8144826"/>
            <a:ext cx="1066165" cy="489584"/>
          </a:xfrm>
          <a:custGeom>
            <a:avLst/>
            <a:gdLst/>
            <a:ahLst/>
            <a:cxnLst/>
            <a:rect l="l" t="t" r="r" b="b"/>
            <a:pathLst>
              <a:path w="1066164" h="489584">
                <a:moveTo>
                  <a:pt x="1066037" y="0"/>
                </a:moveTo>
                <a:lnTo>
                  <a:pt x="760567" y="9765"/>
                </a:lnTo>
                <a:lnTo>
                  <a:pt x="0" y="489539"/>
                </a:lnTo>
                <a:lnTo>
                  <a:pt x="303062" y="484382"/>
                </a:lnTo>
                <a:lnTo>
                  <a:pt x="1066037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218252" y="7543785"/>
            <a:ext cx="1798955" cy="1090930"/>
          </a:xfrm>
          <a:custGeom>
            <a:avLst/>
            <a:gdLst/>
            <a:ahLst/>
            <a:cxnLst/>
            <a:rect l="l" t="t" r="r" b="b"/>
            <a:pathLst>
              <a:path w="1798954" h="1090929">
                <a:moveTo>
                  <a:pt x="416935" y="0"/>
                </a:moveTo>
                <a:lnTo>
                  <a:pt x="0" y="244473"/>
                </a:lnTo>
                <a:lnTo>
                  <a:pt x="1375004" y="1090580"/>
                </a:lnTo>
                <a:lnTo>
                  <a:pt x="1798859" y="823212"/>
                </a:lnTo>
                <a:lnTo>
                  <a:pt x="416935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635187" y="7133554"/>
            <a:ext cx="1718945" cy="1233805"/>
          </a:xfrm>
          <a:custGeom>
            <a:avLst/>
            <a:gdLst/>
            <a:ahLst/>
            <a:cxnLst/>
            <a:rect l="l" t="t" r="r" b="b"/>
            <a:pathLst>
              <a:path w="1718945" h="1233804">
                <a:moveTo>
                  <a:pt x="4571" y="0"/>
                </a:moveTo>
                <a:lnTo>
                  <a:pt x="0" y="410230"/>
                </a:lnTo>
                <a:lnTo>
                  <a:pt x="1381923" y="1233443"/>
                </a:lnTo>
                <a:lnTo>
                  <a:pt x="1718636" y="1021037"/>
                </a:lnTo>
                <a:lnTo>
                  <a:pt x="4571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879067" y="7133554"/>
            <a:ext cx="760730" cy="655320"/>
          </a:xfrm>
          <a:custGeom>
            <a:avLst/>
            <a:gdLst/>
            <a:ahLst/>
            <a:cxnLst/>
            <a:rect l="l" t="t" r="r" b="b"/>
            <a:pathLst>
              <a:path w="760730" h="655320">
                <a:moveTo>
                  <a:pt x="760692" y="0"/>
                </a:moveTo>
                <a:lnTo>
                  <a:pt x="0" y="445983"/>
                </a:lnTo>
                <a:lnTo>
                  <a:pt x="339184" y="654704"/>
                </a:lnTo>
                <a:lnTo>
                  <a:pt x="756120" y="410230"/>
                </a:lnTo>
                <a:lnTo>
                  <a:pt x="760692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536060" y="7562042"/>
            <a:ext cx="2057400" cy="1072515"/>
          </a:xfrm>
          <a:custGeom>
            <a:avLst/>
            <a:gdLst/>
            <a:ahLst/>
            <a:cxnLst/>
            <a:rect l="l" t="t" r="r" b="b"/>
            <a:pathLst>
              <a:path w="2057400" h="1072515">
                <a:moveTo>
                  <a:pt x="343006" y="17495"/>
                </a:moveTo>
                <a:lnTo>
                  <a:pt x="0" y="0"/>
                </a:lnTo>
                <a:lnTo>
                  <a:pt x="1720940" y="1066321"/>
                </a:lnTo>
                <a:lnTo>
                  <a:pt x="2057195" y="1072322"/>
                </a:lnTo>
                <a:lnTo>
                  <a:pt x="343006" y="17495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599008" y="6785503"/>
            <a:ext cx="1040765" cy="794385"/>
          </a:xfrm>
          <a:custGeom>
            <a:avLst/>
            <a:gdLst/>
            <a:ahLst/>
            <a:cxnLst/>
            <a:rect l="l" t="t" r="r" b="b"/>
            <a:pathLst>
              <a:path w="1040764" h="794384">
                <a:moveTo>
                  <a:pt x="763203" y="0"/>
                </a:moveTo>
                <a:lnTo>
                  <a:pt x="0" y="439247"/>
                </a:lnTo>
                <a:lnTo>
                  <a:pt x="280059" y="794034"/>
                </a:lnTo>
                <a:lnTo>
                  <a:pt x="1040751" y="348051"/>
                </a:lnTo>
                <a:lnTo>
                  <a:pt x="763203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639759" y="6732773"/>
            <a:ext cx="2042795" cy="1422400"/>
          </a:xfrm>
          <a:custGeom>
            <a:avLst/>
            <a:gdLst/>
            <a:ahLst/>
            <a:cxnLst/>
            <a:rect l="l" t="t" r="r" b="b"/>
            <a:pathLst>
              <a:path w="2042795" h="1422400">
                <a:moveTo>
                  <a:pt x="321728" y="0"/>
                </a:moveTo>
                <a:lnTo>
                  <a:pt x="0" y="400781"/>
                </a:lnTo>
                <a:lnTo>
                  <a:pt x="1714064" y="1421818"/>
                </a:lnTo>
                <a:lnTo>
                  <a:pt x="2042486" y="1003276"/>
                </a:lnTo>
                <a:lnTo>
                  <a:pt x="321728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588654" y="8341757"/>
            <a:ext cx="760730" cy="702945"/>
          </a:xfrm>
          <a:custGeom>
            <a:avLst/>
            <a:gdLst/>
            <a:ahLst/>
            <a:cxnLst/>
            <a:rect l="l" t="t" r="r" b="b"/>
            <a:pathLst>
              <a:path w="760729" h="702945">
                <a:moveTo>
                  <a:pt x="754745" y="220144"/>
                </a:moveTo>
                <a:lnTo>
                  <a:pt x="760384" y="0"/>
                </a:lnTo>
                <a:lnTo>
                  <a:pt x="307665" y="287450"/>
                </a:lnTo>
                <a:lnTo>
                  <a:pt x="4602" y="292607"/>
                </a:lnTo>
                <a:lnTo>
                  <a:pt x="0" y="702850"/>
                </a:lnTo>
                <a:lnTo>
                  <a:pt x="754745" y="220144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883282" y="7777173"/>
            <a:ext cx="1710055" cy="1267460"/>
          </a:xfrm>
          <a:custGeom>
            <a:avLst/>
            <a:gdLst/>
            <a:ahLst/>
            <a:cxnLst/>
            <a:rect l="l" t="t" r="r" b="b"/>
            <a:pathLst>
              <a:path w="1710054" h="1267459">
                <a:moveTo>
                  <a:pt x="1709973" y="857192"/>
                </a:moveTo>
                <a:lnTo>
                  <a:pt x="1373718" y="851190"/>
                </a:lnTo>
                <a:lnTo>
                  <a:pt x="0" y="0"/>
                </a:lnTo>
                <a:lnTo>
                  <a:pt x="4404" y="205944"/>
                </a:lnTo>
                <a:lnTo>
                  <a:pt x="1705371" y="1267434"/>
                </a:lnTo>
                <a:lnTo>
                  <a:pt x="1709973" y="857192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887687" y="7983117"/>
            <a:ext cx="1701164" cy="1061720"/>
          </a:xfrm>
          <a:custGeom>
            <a:avLst/>
            <a:gdLst/>
            <a:ahLst/>
            <a:cxnLst/>
            <a:rect l="l" t="t" r="r" b="b"/>
            <a:pathLst>
              <a:path w="1701164" h="1061720">
                <a:moveTo>
                  <a:pt x="0" y="0"/>
                </a:moveTo>
                <a:lnTo>
                  <a:pt x="1700966" y="106149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879067" y="7133554"/>
            <a:ext cx="760730" cy="446405"/>
          </a:xfrm>
          <a:custGeom>
            <a:avLst/>
            <a:gdLst/>
            <a:ahLst/>
            <a:cxnLst/>
            <a:rect l="l" t="t" r="r" b="b"/>
            <a:pathLst>
              <a:path w="760730" h="446404">
                <a:moveTo>
                  <a:pt x="760701" y="0"/>
                </a:moveTo>
                <a:lnTo>
                  <a:pt x="0" y="44598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883282" y="7777173"/>
            <a:ext cx="4445" cy="206375"/>
          </a:xfrm>
          <a:custGeom>
            <a:avLst/>
            <a:gdLst/>
            <a:ahLst/>
            <a:cxnLst/>
            <a:rect l="l" t="t" r="r" b="b"/>
            <a:pathLst>
              <a:path w="4444" h="206375">
                <a:moveTo>
                  <a:pt x="0" y="0"/>
                </a:moveTo>
                <a:lnTo>
                  <a:pt x="4404" y="205944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39759" y="7133554"/>
            <a:ext cx="1714500" cy="1021080"/>
          </a:xfrm>
          <a:custGeom>
            <a:avLst/>
            <a:gdLst/>
            <a:ahLst/>
            <a:cxnLst/>
            <a:rect l="l" t="t" r="r" b="b"/>
            <a:pathLst>
              <a:path w="1714500" h="1021079">
                <a:moveTo>
                  <a:pt x="1714064" y="1021049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588654" y="8634377"/>
            <a:ext cx="5080" cy="410209"/>
          </a:xfrm>
          <a:custGeom>
            <a:avLst/>
            <a:gdLst/>
            <a:ahLst/>
            <a:cxnLst/>
            <a:rect l="l" t="t" r="r" b="b"/>
            <a:pathLst>
              <a:path w="5079" h="410209">
                <a:moveTo>
                  <a:pt x="4602" y="0"/>
                </a:moveTo>
                <a:lnTo>
                  <a:pt x="0" y="41021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593256" y="8154604"/>
            <a:ext cx="760730" cy="480059"/>
          </a:xfrm>
          <a:custGeom>
            <a:avLst/>
            <a:gdLst/>
            <a:ahLst/>
            <a:cxnLst/>
            <a:rect l="l" t="t" r="r" b="b"/>
            <a:pathLst>
              <a:path w="760729" h="480059">
                <a:moveTo>
                  <a:pt x="0" y="479773"/>
                </a:moveTo>
                <a:lnTo>
                  <a:pt x="760567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343400" y="8341769"/>
            <a:ext cx="5715" cy="220345"/>
          </a:xfrm>
          <a:custGeom>
            <a:avLst/>
            <a:gdLst/>
            <a:ahLst/>
            <a:cxnLst/>
            <a:rect l="l" t="t" r="r" b="b"/>
            <a:pathLst>
              <a:path w="5714" h="220345">
                <a:moveTo>
                  <a:pt x="5638" y="0"/>
                </a:moveTo>
                <a:lnTo>
                  <a:pt x="0" y="22012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588654" y="8561902"/>
            <a:ext cx="755015" cy="483234"/>
          </a:xfrm>
          <a:custGeom>
            <a:avLst/>
            <a:gdLst/>
            <a:ahLst/>
            <a:cxnLst/>
            <a:rect l="l" t="t" r="r" b="b"/>
            <a:pathLst>
              <a:path w="755014" h="483234">
                <a:moveTo>
                  <a:pt x="0" y="482693"/>
                </a:moveTo>
                <a:lnTo>
                  <a:pt x="75474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639769" y="6732773"/>
            <a:ext cx="2042795" cy="1422400"/>
          </a:xfrm>
          <a:custGeom>
            <a:avLst/>
            <a:gdLst/>
            <a:ahLst/>
            <a:cxnLst/>
            <a:rect l="l" t="t" r="r" b="b"/>
            <a:pathLst>
              <a:path w="2042795" h="1422400">
                <a:moveTo>
                  <a:pt x="0" y="400781"/>
                </a:moveTo>
                <a:lnTo>
                  <a:pt x="321719" y="0"/>
                </a:lnTo>
                <a:lnTo>
                  <a:pt x="2042476" y="1003276"/>
                </a:lnTo>
                <a:lnTo>
                  <a:pt x="1714054" y="142184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639759" y="7133554"/>
            <a:ext cx="1714500" cy="1021080"/>
          </a:xfrm>
          <a:custGeom>
            <a:avLst/>
            <a:gdLst/>
            <a:ahLst/>
            <a:cxnLst/>
            <a:rect l="l" t="t" r="r" b="b"/>
            <a:pathLst>
              <a:path w="1714500" h="1021079">
                <a:moveTo>
                  <a:pt x="1714064" y="1021049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593226" y="8154604"/>
            <a:ext cx="760730" cy="480059"/>
          </a:xfrm>
          <a:custGeom>
            <a:avLst/>
            <a:gdLst/>
            <a:ahLst/>
            <a:cxnLst/>
            <a:rect l="l" t="t" r="r" b="b"/>
            <a:pathLst>
              <a:path w="760729" h="480059">
                <a:moveTo>
                  <a:pt x="760597" y="0"/>
                </a:moveTo>
                <a:lnTo>
                  <a:pt x="0" y="47977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353824" y="8144826"/>
            <a:ext cx="306070" cy="10160"/>
          </a:xfrm>
          <a:custGeom>
            <a:avLst/>
            <a:gdLst/>
            <a:ahLst/>
            <a:cxnLst/>
            <a:rect l="l" t="t" r="r" b="b"/>
            <a:pathLst>
              <a:path w="306070" h="10159">
                <a:moveTo>
                  <a:pt x="305470" y="0"/>
                </a:moveTo>
                <a:lnTo>
                  <a:pt x="0" y="978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896319" y="8144816"/>
            <a:ext cx="763270" cy="484505"/>
          </a:xfrm>
          <a:custGeom>
            <a:avLst/>
            <a:gdLst/>
            <a:ahLst/>
            <a:cxnLst/>
            <a:rect l="l" t="t" r="r" b="b"/>
            <a:pathLst>
              <a:path w="763270" h="484504">
                <a:moveTo>
                  <a:pt x="0" y="484391"/>
                </a:moveTo>
                <a:lnTo>
                  <a:pt x="76297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593256" y="8629208"/>
            <a:ext cx="303530" cy="5715"/>
          </a:xfrm>
          <a:custGeom>
            <a:avLst/>
            <a:gdLst/>
            <a:ahLst/>
            <a:cxnLst/>
            <a:rect l="l" t="t" r="r" b="b"/>
            <a:pathLst>
              <a:path w="303529" h="5715">
                <a:moveTo>
                  <a:pt x="0" y="5169"/>
                </a:moveTo>
                <a:lnTo>
                  <a:pt x="303062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536073" y="7562042"/>
            <a:ext cx="2057400" cy="1072515"/>
          </a:xfrm>
          <a:custGeom>
            <a:avLst/>
            <a:gdLst/>
            <a:ahLst/>
            <a:cxnLst/>
            <a:rect l="l" t="t" r="r" b="b"/>
            <a:pathLst>
              <a:path w="2057400" h="1072515">
                <a:moveTo>
                  <a:pt x="0" y="0"/>
                </a:moveTo>
                <a:lnTo>
                  <a:pt x="342994" y="17495"/>
                </a:lnTo>
                <a:lnTo>
                  <a:pt x="2057183" y="1072335"/>
                </a:lnTo>
                <a:lnTo>
                  <a:pt x="1720928" y="106630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536060" y="7562042"/>
            <a:ext cx="1721485" cy="1066800"/>
          </a:xfrm>
          <a:custGeom>
            <a:avLst/>
            <a:gdLst/>
            <a:ahLst/>
            <a:cxnLst/>
            <a:rect l="l" t="t" r="r" b="b"/>
            <a:pathLst>
              <a:path w="1721485" h="1066800">
                <a:moveTo>
                  <a:pt x="1720940" y="1066321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599008" y="6785503"/>
            <a:ext cx="763270" cy="439420"/>
          </a:xfrm>
          <a:custGeom>
            <a:avLst/>
            <a:gdLst/>
            <a:ahLst/>
            <a:cxnLst/>
            <a:rect l="l" t="t" r="r" b="b"/>
            <a:pathLst>
              <a:path w="763269" h="439420">
                <a:moveTo>
                  <a:pt x="763203" y="0"/>
                </a:moveTo>
                <a:lnTo>
                  <a:pt x="0" y="43924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362224" y="6785503"/>
            <a:ext cx="278130" cy="348615"/>
          </a:xfrm>
          <a:custGeom>
            <a:avLst/>
            <a:gdLst/>
            <a:ahLst/>
            <a:cxnLst/>
            <a:rect l="l" t="t" r="r" b="b"/>
            <a:pathLst>
              <a:path w="278130" h="348615">
                <a:moveTo>
                  <a:pt x="277544" y="348051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79067" y="7133554"/>
            <a:ext cx="760730" cy="446405"/>
          </a:xfrm>
          <a:custGeom>
            <a:avLst/>
            <a:gdLst/>
            <a:ahLst/>
            <a:cxnLst/>
            <a:rect l="l" t="t" r="r" b="b"/>
            <a:pathLst>
              <a:path w="760730" h="446404">
                <a:moveTo>
                  <a:pt x="0" y="445983"/>
                </a:moveTo>
                <a:lnTo>
                  <a:pt x="760692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599008" y="7224750"/>
            <a:ext cx="280670" cy="354965"/>
          </a:xfrm>
          <a:custGeom>
            <a:avLst/>
            <a:gdLst/>
            <a:ahLst/>
            <a:cxnLst/>
            <a:rect l="l" t="t" r="r" b="b"/>
            <a:pathLst>
              <a:path w="280669" h="354965">
                <a:moveTo>
                  <a:pt x="0" y="0"/>
                </a:moveTo>
                <a:lnTo>
                  <a:pt x="280059" y="35478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724625" y="5339989"/>
            <a:ext cx="1737360" cy="1475740"/>
          </a:xfrm>
          <a:custGeom>
            <a:avLst/>
            <a:gdLst/>
            <a:ahLst/>
            <a:cxnLst/>
            <a:rect l="l" t="t" r="r" b="b"/>
            <a:pathLst>
              <a:path w="1737360" h="1475740">
                <a:moveTo>
                  <a:pt x="2798" y="5181"/>
                </a:moveTo>
                <a:lnTo>
                  <a:pt x="0" y="482742"/>
                </a:lnTo>
                <a:lnTo>
                  <a:pt x="1709635" y="1475506"/>
                </a:lnTo>
                <a:lnTo>
                  <a:pt x="1728228" y="989624"/>
                </a:lnTo>
                <a:lnTo>
                  <a:pt x="2798" y="5181"/>
                </a:lnTo>
                <a:close/>
              </a:path>
              <a:path w="1737360" h="1475740">
                <a:moveTo>
                  <a:pt x="1737219" y="984016"/>
                </a:moveTo>
                <a:lnTo>
                  <a:pt x="1728228" y="989624"/>
                </a:lnTo>
                <a:lnTo>
                  <a:pt x="1709635" y="1475506"/>
                </a:lnTo>
                <a:lnTo>
                  <a:pt x="1718535" y="1469867"/>
                </a:lnTo>
                <a:lnTo>
                  <a:pt x="1737219" y="984016"/>
                </a:lnTo>
                <a:close/>
              </a:path>
              <a:path w="1737360" h="1475740">
                <a:moveTo>
                  <a:pt x="11777" y="0"/>
                </a:moveTo>
                <a:lnTo>
                  <a:pt x="2798" y="5181"/>
                </a:lnTo>
                <a:lnTo>
                  <a:pt x="1728228" y="989624"/>
                </a:lnTo>
                <a:lnTo>
                  <a:pt x="1737219" y="984016"/>
                </a:lnTo>
                <a:lnTo>
                  <a:pt x="11777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724625" y="5345171"/>
            <a:ext cx="1728470" cy="1470660"/>
          </a:xfrm>
          <a:custGeom>
            <a:avLst/>
            <a:gdLst/>
            <a:ahLst/>
            <a:cxnLst/>
            <a:rect l="l" t="t" r="r" b="b"/>
            <a:pathLst>
              <a:path w="1728470" h="1470659">
                <a:moveTo>
                  <a:pt x="2798" y="0"/>
                </a:moveTo>
                <a:lnTo>
                  <a:pt x="0" y="477560"/>
                </a:lnTo>
                <a:lnTo>
                  <a:pt x="1709635" y="1470324"/>
                </a:lnTo>
                <a:lnTo>
                  <a:pt x="1728228" y="984443"/>
                </a:lnTo>
                <a:lnTo>
                  <a:pt x="2798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434260" y="6324005"/>
            <a:ext cx="27940" cy="491490"/>
          </a:xfrm>
          <a:custGeom>
            <a:avLst/>
            <a:gdLst/>
            <a:ahLst/>
            <a:cxnLst/>
            <a:rect l="l" t="t" r="r" b="b"/>
            <a:pathLst>
              <a:path w="27939" h="491490">
                <a:moveTo>
                  <a:pt x="27584" y="0"/>
                </a:moveTo>
                <a:lnTo>
                  <a:pt x="18592" y="5608"/>
                </a:lnTo>
                <a:lnTo>
                  <a:pt x="0" y="491489"/>
                </a:lnTo>
                <a:lnTo>
                  <a:pt x="8900" y="485851"/>
                </a:lnTo>
                <a:lnTo>
                  <a:pt x="27584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27423" y="5339989"/>
            <a:ext cx="1734820" cy="989965"/>
          </a:xfrm>
          <a:custGeom>
            <a:avLst/>
            <a:gdLst/>
            <a:ahLst/>
            <a:cxnLst/>
            <a:rect l="l" t="t" r="r" b="b"/>
            <a:pathLst>
              <a:path w="1734820" h="989964">
                <a:moveTo>
                  <a:pt x="8979" y="0"/>
                </a:moveTo>
                <a:lnTo>
                  <a:pt x="0" y="5181"/>
                </a:lnTo>
                <a:lnTo>
                  <a:pt x="1725430" y="989624"/>
                </a:lnTo>
                <a:lnTo>
                  <a:pt x="1734421" y="984016"/>
                </a:lnTo>
                <a:lnTo>
                  <a:pt x="8979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736402" y="5339989"/>
            <a:ext cx="1725930" cy="984250"/>
          </a:xfrm>
          <a:custGeom>
            <a:avLst/>
            <a:gdLst/>
            <a:ahLst/>
            <a:cxnLst/>
            <a:rect l="l" t="t" r="r" b="b"/>
            <a:pathLst>
              <a:path w="1725929" h="984250">
                <a:moveTo>
                  <a:pt x="0" y="0"/>
                </a:moveTo>
                <a:lnTo>
                  <a:pt x="1725442" y="98401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727423" y="5339989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4">
                <a:moveTo>
                  <a:pt x="0" y="5181"/>
                </a:moveTo>
                <a:lnTo>
                  <a:pt x="8979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24637" y="5345171"/>
            <a:ext cx="1710055" cy="1470660"/>
          </a:xfrm>
          <a:custGeom>
            <a:avLst/>
            <a:gdLst/>
            <a:ahLst/>
            <a:cxnLst/>
            <a:rect l="l" t="t" r="r" b="b"/>
            <a:pathLst>
              <a:path w="1710054" h="1470659">
                <a:moveTo>
                  <a:pt x="1709592" y="1470324"/>
                </a:moveTo>
                <a:lnTo>
                  <a:pt x="0" y="477560"/>
                </a:lnTo>
                <a:lnTo>
                  <a:pt x="278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727423" y="5345140"/>
            <a:ext cx="1725930" cy="984885"/>
          </a:xfrm>
          <a:custGeom>
            <a:avLst/>
            <a:gdLst/>
            <a:ahLst/>
            <a:cxnLst/>
            <a:rect l="l" t="t" r="r" b="b"/>
            <a:pathLst>
              <a:path w="1725929" h="984885">
                <a:moveTo>
                  <a:pt x="1725460" y="984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443160" y="6324005"/>
            <a:ext cx="19050" cy="486409"/>
          </a:xfrm>
          <a:custGeom>
            <a:avLst/>
            <a:gdLst/>
            <a:ahLst/>
            <a:cxnLst/>
            <a:rect l="l" t="t" r="r" b="b"/>
            <a:pathLst>
              <a:path w="19050" h="486409">
                <a:moveTo>
                  <a:pt x="0" y="485851"/>
                </a:moveTo>
                <a:lnTo>
                  <a:pt x="18684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434230" y="6329614"/>
            <a:ext cx="19050" cy="486409"/>
          </a:xfrm>
          <a:custGeom>
            <a:avLst/>
            <a:gdLst/>
            <a:ahLst/>
            <a:cxnLst/>
            <a:rect l="l" t="t" r="r" b="b"/>
            <a:pathLst>
              <a:path w="19050" h="486409">
                <a:moveTo>
                  <a:pt x="8930" y="480242"/>
                </a:moveTo>
                <a:lnTo>
                  <a:pt x="0" y="485881"/>
                </a:lnTo>
                <a:lnTo>
                  <a:pt x="18653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452884" y="6324005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4">
                <a:moveTo>
                  <a:pt x="8961" y="0"/>
                </a:moveTo>
                <a:lnTo>
                  <a:pt x="0" y="560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784805" y="6340038"/>
            <a:ext cx="8890" cy="5715"/>
          </a:xfrm>
          <a:custGeom>
            <a:avLst/>
            <a:gdLst/>
            <a:ahLst/>
            <a:cxnLst/>
            <a:rect l="l" t="t" r="r" b="b"/>
            <a:pathLst>
              <a:path w="8889" h="5714">
                <a:moveTo>
                  <a:pt x="8741" y="5364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767839" y="5429234"/>
            <a:ext cx="786130" cy="916305"/>
          </a:xfrm>
          <a:custGeom>
            <a:avLst/>
            <a:gdLst/>
            <a:ahLst/>
            <a:cxnLst/>
            <a:rect l="l" t="t" r="r" b="b"/>
            <a:pathLst>
              <a:path w="786130" h="916304">
                <a:moveTo>
                  <a:pt x="0" y="427908"/>
                </a:moveTo>
                <a:lnTo>
                  <a:pt x="16956" y="910772"/>
                </a:lnTo>
                <a:lnTo>
                  <a:pt x="25706" y="916137"/>
                </a:lnTo>
                <a:lnTo>
                  <a:pt x="8811" y="433212"/>
                </a:lnTo>
                <a:lnTo>
                  <a:pt x="0" y="427908"/>
                </a:lnTo>
                <a:close/>
              </a:path>
              <a:path w="786130" h="916304">
                <a:moveTo>
                  <a:pt x="775965" y="5181"/>
                </a:moveTo>
                <a:lnTo>
                  <a:pt x="8811" y="433212"/>
                </a:lnTo>
                <a:lnTo>
                  <a:pt x="25706" y="916137"/>
                </a:lnTo>
                <a:lnTo>
                  <a:pt x="785835" y="484296"/>
                </a:lnTo>
                <a:lnTo>
                  <a:pt x="775965" y="5181"/>
                </a:lnTo>
                <a:close/>
              </a:path>
              <a:path w="786130" h="916304">
                <a:moveTo>
                  <a:pt x="767145" y="0"/>
                </a:moveTo>
                <a:lnTo>
                  <a:pt x="0" y="427908"/>
                </a:lnTo>
                <a:lnTo>
                  <a:pt x="8811" y="433212"/>
                </a:lnTo>
                <a:lnTo>
                  <a:pt x="775965" y="5181"/>
                </a:lnTo>
                <a:lnTo>
                  <a:pt x="767145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776651" y="5434416"/>
            <a:ext cx="777240" cy="911225"/>
          </a:xfrm>
          <a:custGeom>
            <a:avLst/>
            <a:gdLst/>
            <a:ahLst/>
            <a:cxnLst/>
            <a:rect l="l" t="t" r="r" b="b"/>
            <a:pathLst>
              <a:path w="777239" h="911225">
                <a:moveTo>
                  <a:pt x="767154" y="0"/>
                </a:moveTo>
                <a:lnTo>
                  <a:pt x="0" y="428030"/>
                </a:lnTo>
                <a:lnTo>
                  <a:pt x="16895" y="910955"/>
                </a:lnTo>
                <a:lnTo>
                  <a:pt x="777023" y="479115"/>
                </a:lnTo>
                <a:lnTo>
                  <a:pt x="767154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767839" y="5857143"/>
            <a:ext cx="26034" cy="488315"/>
          </a:xfrm>
          <a:custGeom>
            <a:avLst/>
            <a:gdLst/>
            <a:ahLst/>
            <a:cxnLst/>
            <a:rect l="l" t="t" r="r" b="b"/>
            <a:pathLst>
              <a:path w="26035" h="488314">
                <a:moveTo>
                  <a:pt x="8811" y="5303"/>
                </a:moveTo>
                <a:lnTo>
                  <a:pt x="0" y="0"/>
                </a:lnTo>
                <a:lnTo>
                  <a:pt x="16956" y="482864"/>
                </a:lnTo>
                <a:lnTo>
                  <a:pt x="25706" y="488228"/>
                </a:lnTo>
                <a:lnTo>
                  <a:pt x="8811" y="5303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767839" y="5429234"/>
            <a:ext cx="775970" cy="433705"/>
          </a:xfrm>
          <a:custGeom>
            <a:avLst/>
            <a:gdLst/>
            <a:ahLst/>
            <a:cxnLst/>
            <a:rect l="l" t="t" r="r" b="b"/>
            <a:pathLst>
              <a:path w="775969" h="433704">
                <a:moveTo>
                  <a:pt x="775965" y="5181"/>
                </a:moveTo>
                <a:lnTo>
                  <a:pt x="767145" y="0"/>
                </a:lnTo>
                <a:lnTo>
                  <a:pt x="0" y="427908"/>
                </a:lnTo>
                <a:lnTo>
                  <a:pt x="8811" y="433212"/>
                </a:lnTo>
                <a:lnTo>
                  <a:pt x="775965" y="5181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534972" y="5429234"/>
            <a:ext cx="8890" cy="5715"/>
          </a:xfrm>
          <a:custGeom>
            <a:avLst/>
            <a:gdLst/>
            <a:ahLst/>
            <a:cxnLst/>
            <a:rect l="l" t="t" r="r" b="b"/>
            <a:pathLst>
              <a:path w="8889" h="5714">
                <a:moveTo>
                  <a:pt x="0" y="0"/>
                </a:moveTo>
                <a:lnTo>
                  <a:pt x="8833" y="518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767839" y="5429234"/>
            <a:ext cx="767715" cy="427990"/>
          </a:xfrm>
          <a:custGeom>
            <a:avLst/>
            <a:gdLst/>
            <a:ahLst/>
            <a:cxnLst/>
            <a:rect l="l" t="t" r="r" b="b"/>
            <a:pathLst>
              <a:path w="767714" h="427989">
                <a:moveTo>
                  <a:pt x="0" y="427908"/>
                </a:moveTo>
                <a:lnTo>
                  <a:pt x="767132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767839" y="5857143"/>
            <a:ext cx="17145" cy="483234"/>
          </a:xfrm>
          <a:custGeom>
            <a:avLst/>
            <a:gdLst/>
            <a:ahLst/>
            <a:cxnLst/>
            <a:rect l="l" t="t" r="r" b="b"/>
            <a:pathLst>
              <a:path w="17144" h="483235">
                <a:moveTo>
                  <a:pt x="16956" y="482864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767852" y="5857143"/>
            <a:ext cx="8890" cy="5715"/>
          </a:xfrm>
          <a:custGeom>
            <a:avLst/>
            <a:gdLst/>
            <a:ahLst/>
            <a:cxnLst/>
            <a:rect l="l" t="t" r="r" b="b"/>
            <a:pathLst>
              <a:path w="8889" h="5714">
                <a:moveTo>
                  <a:pt x="8799" y="5303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543805" y="5434416"/>
            <a:ext cx="10160" cy="479425"/>
          </a:xfrm>
          <a:custGeom>
            <a:avLst/>
            <a:gdLst/>
            <a:ahLst/>
            <a:cxnLst/>
            <a:rect l="l" t="t" r="r" b="b"/>
            <a:pathLst>
              <a:path w="10160" h="479425">
                <a:moveTo>
                  <a:pt x="9869" y="47911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793534" y="5913531"/>
            <a:ext cx="760730" cy="432434"/>
          </a:xfrm>
          <a:custGeom>
            <a:avLst/>
            <a:gdLst/>
            <a:ahLst/>
            <a:cxnLst/>
            <a:rect l="l" t="t" r="r" b="b"/>
            <a:pathLst>
              <a:path w="760730" h="432435">
                <a:moveTo>
                  <a:pt x="760140" y="0"/>
                </a:moveTo>
                <a:lnTo>
                  <a:pt x="0" y="43184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776651" y="5862447"/>
            <a:ext cx="17145" cy="483234"/>
          </a:xfrm>
          <a:custGeom>
            <a:avLst/>
            <a:gdLst/>
            <a:ahLst/>
            <a:cxnLst/>
            <a:rect l="l" t="t" r="r" b="b"/>
            <a:pathLst>
              <a:path w="17144" h="483235">
                <a:moveTo>
                  <a:pt x="16895" y="482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776651" y="5434416"/>
            <a:ext cx="767715" cy="428625"/>
          </a:xfrm>
          <a:custGeom>
            <a:avLst/>
            <a:gdLst/>
            <a:ahLst/>
            <a:cxnLst/>
            <a:rect l="l" t="t" r="r" b="b"/>
            <a:pathLst>
              <a:path w="767714" h="428625">
                <a:moveTo>
                  <a:pt x="767154" y="0"/>
                </a:moveTo>
                <a:lnTo>
                  <a:pt x="0" y="42803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635197" y="7133554"/>
            <a:ext cx="5080" cy="410845"/>
          </a:xfrm>
          <a:custGeom>
            <a:avLst/>
            <a:gdLst/>
            <a:ahLst/>
            <a:cxnLst/>
            <a:rect l="l" t="t" r="r" b="b"/>
            <a:pathLst>
              <a:path w="5080" h="410845">
                <a:moveTo>
                  <a:pt x="4571" y="0"/>
                </a:moveTo>
                <a:lnTo>
                  <a:pt x="0" y="41023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218264" y="7543785"/>
            <a:ext cx="417195" cy="244475"/>
          </a:xfrm>
          <a:custGeom>
            <a:avLst/>
            <a:gdLst/>
            <a:ahLst/>
            <a:cxnLst/>
            <a:rect l="l" t="t" r="r" b="b"/>
            <a:pathLst>
              <a:path w="417194" h="244475">
                <a:moveTo>
                  <a:pt x="416923" y="0"/>
                </a:moveTo>
                <a:lnTo>
                  <a:pt x="0" y="24447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635187" y="7543785"/>
            <a:ext cx="1382395" cy="823594"/>
          </a:xfrm>
          <a:custGeom>
            <a:avLst/>
            <a:gdLst/>
            <a:ahLst/>
            <a:cxnLst/>
            <a:rect l="l" t="t" r="r" b="b"/>
            <a:pathLst>
              <a:path w="1382395" h="823595">
                <a:moveTo>
                  <a:pt x="1381923" y="823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218252" y="7543785"/>
            <a:ext cx="417195" cy="244475"/>
          </a:xfrm>
          <a:custGeom>
            <a:avLst/>
            <a:gdLst/>
            <a:ahLst/>
            <a:cxnLst/>
            <a:rect l="l" t="t" r="r" b="b"/>
            <a:pathLst>
              <a:path w="417194" h="244475">
                <a:moveTo>
                  <a:pt x="0" y="244473"/>
                </a:moveTo>
                <a:lnTo>
                  <a:pt x="41693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968889" y="4090523"/>
            <a:ext cx="1658620" cy="1428115"/>
          </a:xfrm>
          <a:custGeom>
            <a:avLst/>
            <a:gdLst/>
            <a:ahLst/>
            <a:cxnLst/>
            <a:rect l="l" t="t" r="r" b="b"/>
            <a:pathLst>
              <a:path w="1658620" h="1428114">
                <a:moveTo>
                  <a:pt x="0" y="0"/>
                </a:moveTo>
                <a:lnTo>
                  <a:pt x="9049" y="492953"/>
                </a:lnTo>
                <a:lnTo>
                  <a:pt x="1652500" y="1427622"/>
                </a:lnTo>
                <a:lnTo>
                  <a:pt x="1656441" y="1085971"/>
                </a:lnTo>
                <a:lnTo>
                  <a:pt x="1501258" y="1085971"/>
                </a:lnTo>
                <a:lnTo>
                  <a:pt x="149077" y="324185"/>
                </a:lnTo>
                <a:lnTo>
                  <a:pt x="145243" y="81046"/>
                </a:lnTo>
                <a:lnTo>
                  <a:pt x="0" y="0"/>
                </a:lnTo>
                <a:close/>
              </a:path>
              <a:path w="1658620" h="1428114">
                <a:moveTo>
                  <a:pt x="1503422" y="839083"/>
                </a:moveTo>
                <a:lnTo>
                  <a:pt x="1501258" y="1085971"/>
                </a:lnTo>
                <a:lnTo>
                  <a:pt x="1656441" y="1085971"/>
                </a:lnTo>
                <a:lnTo>
                  <a:pt x="1658291" y="925586"/>
                </a:lnTo>
                <a:lnTo>
                  <a:pt x="1503422" y="839083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621389" y="4598716"/>
            <a:ext cx="734060" cy="919480"/>
          </a:xfrm>
          <a:custGeom>
            <a:avLst/>
            <a:gdLst/>
            <a:ahLst/>
            <a:cxnLst/>
            <a:rect l="l" t="t" r="r" b="b"/>
            <a:pathLst>
              <a:path w="734060" h="919479">
                <a:moveTo>
                  <a:pt x="733714" y="0"/>
                </a:moveTo>
                <a:lnTo>
                  <a:pt x="5791" y="417362"/>
                </a:lnTo>
                <a:lnTo>
                  <a:pt x="0" y="919429"/>
                </a:lnTo>
                <a:lnTo>
                  <a:pt x="721431" y="498043"/>
                </a:lnTo>
                <a:lnTo>
                  <a:pt x="733714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117954" y="4301718"/>
            <a:ext cx="1353185" cy="875030"/>
          </a:xfrm>
          <a:custGeom>
            <a:avLst/>
            <a:gdLst/>
            <a:ahLst/>
            <a:cxnLst/>
            <a:rect l="l" t="t" r="r" b="b"/>
            <a:pathLst>
              <a:path w="1353185" h="875029">
                <a:moveTo>
                  <a:pt x="43626" y="91439"/>
                </a:moveTo>
                <a:lnTo>
                  <a:pt x="0" y="115823"/>
                </a:lnTo>
                <a:lnTo>
                  <a:pt x="1352223" y="874775"/>
                </a:lnTo>
                <a:lnTo>
                  <a:pt x="1352620" y="826007"/>
                </a:lnTo>
                <a:lnTo>
                  <a:pt x="690158" y="454151"/>
                </a:lnTo>
                <a:lnTo>
                  <a:pt x="687765" y="451103"/>
                </a:lnTo>
                <a:lnTo>
                  <a:pt x="685656" y="451103"/>
                </a:lnTo>
                <a:lnTo>
                  <a:pt x="683812" y="448055"/>
                </a:lnTo>
                <a:lnTo>
                  <a:pt x="681477" y="445007"/>
                </a:lnTo>
                <a:lnTo>
                  <a:pt x="673800" y="445007"/>
                </a:lnTo>
                <a:lnTo>
                  <a:pt x="673438" y="443774"/>
                </a:lnTo>
                <a:lnTo>
                  <a:pt x="671526" y="441959"/>
                </a:lnTo>
                <a:lnTo>
                  <a:pt x="665500" y="441959"/>
                </a:lnTo>
                <a:lnTo>
                  <a:pt x="43626" y="91439"/>
                </a:lnTo>
                <a:close/>
              </a:path>
              <a:path w="1353185" h="875029">
                <a:moveTo>
                  <a:pt x="680408" y="438911"/>
                </a:moveTo>
                <a:lnTo>
                  <a:pt x="665405" y="438911"/>
                </a:lnTo>
                <a:lnTo>
                  <a:pt x="666143" y="441959"/>
                </a:lnTo>
                <a:lnTo>
                  <a:pt x="672906" y="441959"/>
                </a:lnTo>
                <a:lnTo>
                  <a:pt x="673438" y="443774"/>
                </a:lnTo>
                <a:lnTo>
                  <a:pt x="674738" y="445007"/>
                </a:lnTo>
                <a:lnTo>
                  <a:pt x="681608" y="445007"/>
                </a:lnTo>
                <a:lnTo>
                  <a:pt x="680965" y="441959"/>
                </a:lnTo>
                <a:lnTo>
                  <a:pt x="680408" y="438911"/>
                </a:lnTo>
                <a:close/>
              </a:path>
              <a:path w="1353185" h="875029">
                <a:moveTo>
                  <a:pt x="679572" y="435863"/>
                </a:moveTo>
                <a:lnTo>
                  <a:pt x="661547" y="435863"/>
                </a:lnTo>
                <a:lnTo>
                  <a:pt x="661882" y="438911"/>
                </a:lnTo>
                <a:lnTo>
                  <a:pt x="679941" y="438911"/>
                </a:lnTo>
                <a:lnTo>
                  <a:pt x="679572" y="435863"/>
                </a:lnTo>
                <a:close/>
              </a:path>
              <a:path w="1353185" h="875029">
                <a:moveTo>
                  <a:pt x="679036" y="432815"/>
                </a:moveTo>
                <a:lnTo>
                  <a:pt x="658941" y="432815"/>
                </a:lnTo>
                <a:lnTo>
                  <a:pt x="659486" y="435863"/>
                </a:lnTo>
                <a:lnTo>
                  <a:pt x="679265" y="435863"/>
                </a:lnTo>
                <a:lnTo>
                  <a:pt x="679036" y="432815"/>
                </a:lnTo>
                <a:close/>
              </a:path>
              <a:path w="1353185" h="875029">
                <a:moveTo>
                  <a:pt x="678704" y="429767"/>
                </a:moveTo>
                <a:lnTo>
                  <a:pt x="657499" y="429767"/>
                </a:lnTo>
                <a:lnTo>
                  <a:pt x="657712" y="432815"/>
                </a:lnTo>
                <a:lnTo>
                  <a:pt x="678847" y="432815"/>
                </a:lnTo>
                <a:lnTo>
                  <a:pt x="678704" y="429767"/>
                </a:lnTo>
                <a:close/>
              </a:path>
              <a:path w="1353185" h="875029">
                <a:moveTo>
                  <a:pt x="680395" y="304799"/>
                </a:moveTo>
                <a:lnTo>
                  <a:pt x="653238" y="304799"/>
                </a:lnTo>
                <a:lnTo>
                  <a:pt x="653249" y="313943"/>
                </a:lnTo>
                <a:lnTo>
                  <a:pt x="653631" y="414527"/>
                </a:lnTo>
                <a:lnTo>
                  <a:pt x="653750" y="417575"/>
                </a:lnTo>
                <a:lnTo>
                  <a:pt x="653927" y="417575"/>
                </a:lnTo>
                <a:lnTo>
                  <a:pt x="654012" y="420623"/>
                </a:lnTo>
                <a:lnTo>
                  <a:pt x="654439" y="420623"/>
                </a:lnTo>
                <a:lnTo>
                  <a:pt x="654557" y="423671"/>
                </a:lnTo>
                <a:lnTo>
                  <a:pt x="655082" y="423671"/>
                </a:lnTo>
                <a:lnTo>
                  <a:pt x="655237" y="426719"/>
                </a:lnTo>
                <a:lnTo>
                  <a:pt x="655893" y="426719"/>
                </a:lnTo>
                <a:lnTo>
                  <a:pt x="656417" y="429767"/>
                </a:lnTo>
                <a:lnTo>
                  <a:pt x="678621" y="429767"/>
                </a:lnTo>
                <a:lnTo>
                  <a:pt x="678560" y="426719"/>
                </a:lnTo>
                <a:lnTo>
                  <a:pt x="678167" y="320039"/>
                </a:lnTo>
                <a:lnTo>
                  <a:pt x="678347" y="316991"/>
                </a:lnTo>
                <a:lnTo>
                  <a:pt x="678524" y="313943"/>
                </a:lnTo>
                <a:lnTo>
                  <a:pt x="678777" y="313943"/>
                </a:lnTo>
                <a:lnTo>
                  <a:pt x="679121" y="310895"/>
                </a:lnTo>
                <a:lnTo>
                  <a:pt x="679441" y="307847"/>
                </a:lnTo>
                <a:lnTo>
                  <a:pt x="680039" y="307847"/>
                </a:lnTo>
                <a:lnTo>
                  <a:pt x="680395" y="304799"/>
                </a:lnTo>
                <a:close/>
              </a:path>
              <a:path w="1353185" h="875029">
                <a:moveTo>
                  <a:pt x="682063" y="298703"/>
                </a:moveTo>
                <a:lnTo>
                  <a:pt x="653750" y="298703"/>
                </a:lnTo>
                <a:lnTo>
                  <a:pt x="653570" y="301751"/>
                </a:lnTo>
                <a:lnTo>
                  <a:pt x="653414" y="301751"/>
                </a:lnTo>
                <a:lnTo>
                  <a:pt x="653344" y="304799"/>
                </a:lnTo>
                <a:lnTo>
                  <a:pt x="680776" y="304799"/>
                </a:lnTo>
                <a:lnTo>
                  <a:pt x="681608" y="301751"/>
                </a:lnTo>
                <a:lnTo>
                  <a:pt x="682063" y="298703"/>
                </a:lnTo>
                <a:close/>
              </a:path>
              <a:path w="1353185" h="875029">
                <a:moveTo>
                  <a:pt x="683062" y="295655"/>
                </a:moveTo>
                <a:lnTo>
                  <a:pt x="654250" y="295655"/>
                </a:lnTo>
                <a:lnTo>
                  <a:pt x="653927" y="298703"/>
                </a:lnTo>
                <a:lnTo>
                  <a:pt x="682563" y="298703"/>
                </a:lnTo>
                <a:lnTo>
                  <a:pt x="683062" y="295655"/>
                </a:lnTo>
                <a:close/>
              </a:path>
              <a:path w="1353185" h="875029">
                <a:moveTo>
                  <a:pt x="684181" y="292607"/>
                </a:moveTo>
                <a:lnTo>
                  <a:pt x="654868" y="292607"/>
                </a:lnTo>
                <a:lnTo>
                  <a:pt x="654701" y="295655"/>
                </a:lnTo>
                <a:lnTo>
                  <a:pt x="683632" y="295655"/>
                </a:lnTo>
                <a:lnTo>
                  <a:pt x="684181" y="292607"/>
                </a:lnTo>
                <a:close/>
              </a:path>
              <a:path w="1353185" h="875029">
                <a:moveTo>
                  <a:pt x="685406" y="289559"/>
                </a:moveTo>
                <a:lnTo>
                  <a:pt x="655512" y="289559"/>
                </a:lnTo>
                <a:lnTo>
                  <a:pt x="655188" y="292607"/>
                </a:lnTo>
                <a:lnTo>
                  <a:pt x="684788" y="292607"/>
                </a:lnTo>
                <a:lnTo>
                  <a:pt x="685406" y="289559"/>
                </a:lnTo>
                <a:close/>
              </a:path>
              <a:path w="1353185" h="875029">
                <a:moveTo>
                  <a:pt x="688171" y="283463"/>
                </a:moveTo>
                <a:lnTo>
                  <a:pt x="657224" y="283463"/>
                </a:lnTo>
                <a:lnTo>
                  <a:pt x="657023" y="286511"/>
                </a:lnTo>
                <a:lnTo>
                  <a:pt x="656331" y="286511"/>
                </a:lnTo>
                <a:lnTo>
                  <a:pt x="656106" y="289559"/>
                </a:lnTo>
                <a:lnTo>
                  <a:pt x="686074" y="289559"/>
                </a:lnTo>
                <a:lnTo>
                  <a:pt x="686717" y="286511"/>
                </a:lnTo>
                <a:lnTo>
                  <a:pt x="688171" y="283463"/>
                </a:lnTo>
                <a:close/>
              </a:path>
              <a:path w="1353185" h="875029">
                <a:moveTo>
                  <a:pt x="689683" y="280415"/>
                </a:moveTo>
                <a:lnTo>
                  <a:pt x="658249" y="280415"/>
                </a:lnTo>
                <a:lnTo>
                  <a:pt x="657712" y="283463"/>
                </a:lnTo>
                <a:lnTo>
                  <a:pt x="688896" y="283463"/>
                </a:lnTo>
                <a:lnTo>
                  <a:pt x="689683" y="280415"/>
                </a:lnTo>
                <a:close/>
              </a:path>
              <a:path w="1353185" h="875029">
                <a:moveTo>
                  <a:pt x="692100" y="277367"/>
                </a:moveTo>
                <a:lnTo>
                  <a:pt x="659666" y="277367"/>
                </a:lnTo>
                <a:lnTo>
                  <a:pt x="659367" y="280415"/>
                </a:lnTo>
                <a:lnTo>
                  <a:pt x="691252" y="280415"/>
                </a:lnTo>
                <a:lnTo>
                  <a:pt x="692100" y="277367"/>
                </a:lnTo>
                <a:close/>
              </a:path>
              <a:path w="1353185" h="875029">
                <a:moveTo>
                  <a:pt x="696553" y="271271"/>
                </a:moveTo>
                <a:lnTo>
                  <a:pt x="662296" y="271271"/>
                </a:lnTo>
                <a:lnTo>
                  <a:pt x="661940" y="274319"/>
                </a:lnTo>
                <a:lnTo>
                  <a:pt x="660940" y="274319"/>
                </a:lnTo>
                <a:lnTo>
                  <a:pt x="660260" y="277367"/>
                </a:lnTo>
                <a:lnTo>
                  <a:pt x="692956" y="277367"/>
                </a:lnTo>
                <a:lnTo>
                  <a:pt x="694694" y="274319"/>
                </a:lnTo>
                <a:lnTo>
                  <a:pt x="696553" y="271271"/>
                </a:lnTo>
                <a:close/>
              </a:path>
              <a:path w="1353185" h="875029">
                <a:moveTo>
                  <a:pt x="698467" y="268223"/>
                </a:moveTo>
                <a:lnTo>
                  <a:pt x="663750" y="268223"/>
                </a:lnTo>
                <a:lnTo>
                  <a:pt x="663345" y="271271"/>
                </a:lnTo>
                <a:lnTo>
                  <a:pt x="697504" y="271271"/>
                </a:lnTo>
                <a:lnTo>
                  <a:pt x="698467" y="268223"/>
                </a:lnTo>
                <a:close/>
              </a:path>
              <a:path w="1353185" h="875029">
                <a:moveTo>
                  <a:pt x="700409" y="265175"/>
                </a:moveTo>
                <a:lnTo>
                  <a:pt x="665692" y="265175"/>
                </a:lnTo>
                <a:lnTo>
                  <a:pt x="665286" y="268223"/>
                </a:lnTo>
                <a:lnTo>
                  <a:pt x="699433" y="268223"/>
                </a:lnTo>
                <a:lnTo>
                  <a:pt x="700409" y="265175"/>
                </a:lnTo>
                <a:close/>
              </a:path>
              <a:path w="1353185" h="875029">
                <a:moveTo>
                  <a:pt x="703481" y="262127"/>
                </a:moveTo>
                <a:lnTo>
                  <a:pt x="667310" y="262127"/>
                </a:lnTo>
                <a:lnTo>
                  <a:pt x="666500" y="265175"/>
                </a:lnTo>
                <a:lnTo>
                  <a:pt x="702457" y="265175"/>
                </a:lnTo>
                <a:lnTo>
                  <a:pt x="703481" y="262127"/>
                </a:lnTo>
                <a:close/>
              </a:path>
              <a:path w="1353185" h="875029">
                <a:moveTo>
                  <a:pt x="705837" y="259079"/>
                </a:moveTo>
                <a:lnTo>
                  <a:pt x="669535" y="259079"/>
                </a:lnTo>
                <a:lnTo>
                  <a:pt x="669060" y="262127"/>
                </a:lnTo>
                <a:lnTo>
                  <a:pt x="704529" y="262127"/>
                </a:lnTo>
                <a:lnTo>
                  <a:pt x="705837" y="259079"/>
                </a:lnTo>
                <a:close/>
              </a:path>
              <a:path w="1353185" h="875029">
                <a:moveTo>
                  <a:pt x="917030" y="103631"/>
                </a:moveTo>
                <a:lnTo>
                  <a:pt x="868561" y="103631"/>
                </a:lnTo>
                <a:lnTo>
                  <a:pt x="812267" y="140207"/>
                </a:lnTo>
                <a:lnTo>
                  <a:pt x="807625" y="146303"/>
                </a:lnTo>
                <a:lnTo>
                  <a:pt x="784253" y="161543"/>
                </a:lnTo>
                <a:lnTo>
                  <a:pt x="779644" y="164591"/>
                </a:lnTo>
                <a:lnTo>
                  <a:pt x="774953" y="167639"/>
                </a:lnTo>
                <a:lnTo>
                  <a:pt x="765678" y="176783"/>
                </a:lnTo>
                <a:lnTo>
                  <a:pt x="747140" y="188975"/>
                </a:lnTo>
                <a:lnTo>
                  <a:pt x="742511" y="195071"/>
                </a:lnTo>
                <a:lnTo>
                  <a:pt x="733269" y="201167"/>
                </a:lnTo>
                <a:lnTo>
                  <a:pt x="728709" y="204215"/>
                </a:lnTo>
                <a:lnTo>
                  <a:pt x="724092" y="210311"/>
                </a:lnTo>
                <a:lnTo>
                  <a:pt x="710351" y="219455"/>
                </a:lnTo>
                <a:lnTo>
                  <a:pt x="705767" y="225551"/>
                </a:lnTo>
                <a:lnTo>
                  <a:pt x="701183" y="228599"/>
                </a:lnTo>
                <a:lnTo>
                  <a:pt x="696672" y="231647"/>
                </a:lnTo>
                <a:lnTo>
                  <a:pt x="692100" y="237743"/>
                </a:lnTo>
                <a:lnTo>
                  <a:pt x="683001" y="243839"/>
                </a:lnTo>
                <a:lnTo>
                  <a:pt x="682489" y="243839"/>
                </a:lnTo>
                <a:lnTo>
                  <a:pt x="681932" y="246887"/>
                </a:lnTo>
                <a:lnTo>
                  <a:pt x="679277" y="246887"/>
                </a:lnTo>
                <a:lnTo>
                  <a:pt x="678765" y="249935"/>
                </a:lnTo>
                <a:lnTo>
                  <a:pt x="676729" y="249935"/>
                </a:lnTo>
                <a:lnTo>
                  <a:pt x="675692" y="252983"/>
                </a:lnTo>
                <a:lnTo>
                  <a:pt x="673726" y="252983"/>
                </a:lnTo>
                <a:lnTo>
                  <a:pt x="673226" y="256031"/>
                </a:lnTo>
                <a:lnTo>
                  <a:pt x="671321" y="256031"/>
                </a:lnTo>
                <a:lnTo>
                  <a:pt x="670904" y="259079"/>
                </a:lnTo>
                <a:lnTo>
                  <a:pt x="708004" y="259079"/>
                </a:lnTo>
                <a:lnTo>
                  <a:pt x="717102" y="249935"/>
                </a:lnTo>
                <a:lnTo>
                  <a:pt x="721638" y="246887"/>
                </a:lnTo>
                <a:lnTo>
                  <a:pt x="726173" y="240791"/>
                </a:lnTo>
                <a:lnTo>
                  <a:pt x="739901" y="231647"/>
                </a:lnTo>
                <a:lnTo>
                  <a:pt x="744461" y="225551"/>
                </a:lnTo>
                <a:lnTo>
                  <a:pt x="749106" y="222503"/>
                </a:lnTo>
                <a:lnTo>
                  <a:pt x="753654" y="219455"/>
                </a:lnTo>
                <a:lnTo>
                  <a:pt x="762880" y="210311"/>
                </a:lnTo>
                <a:lnTo>
                  <a:pt x="781394" y="198119"/>
                </a:lnTo>
                <a:lnTo>
                  <a:pt x="785990" y="192023"/>
                </a:lnTo>
                <a:lnTo>
                  <a:pt x="804589" y="179831"/>
                </a:lnTo>
                <a:lnTo>
                  <a:pt x="813922" y="170687"/>
                </a:lnTo>
                <a:lnTo>
                  <a:pt x="917030" y="103631"/>
                </a:lnTo>
                <a:close/>
              </a:path>
              <a:path w="1353185" h="875029">
                <a:moveTo>
                  <a:pt x="1024502" y="51815"/>
                </a:moveTo>
                <a:lnTo>
                  <a:pt x="966956" y="51815"/>
                </a:lnTo>
                <a:lnTo>
                  <a:pt x="957599" y="57911"/>
                </a:lnTo>
                <a:lnTo>
                  <a:pt x="952966" y="57911"/>
                </a:lnTo>
                <a:lnTo>
                  <a:pt x="938915" y="67055"/>
                </a:lnTo>
                <a:lnTo>
                  <a:pt x="934251" y="67055"/>
                </a:lnTo>
                <a:lnTo>
                  <a:pt x="915460" y="79247"/>
                </a:lnTo>
                <a:lnTo>
                  <a:pt x="910806" y="79247"/>
                </a:lnTo>
                <a:lnTo>
                  <a:pt x="873206" y="103631"/>
                </a:lnTo>
                <a:lnTo>
                  <a:pt x="921724" y="103631"/>
                </a:lnTo>
                <a:lnTo>
                  <a:pt x="945193" y="88391"/>
                </a:lnTo>
                <a:lnTo>
                  <a:pt x="949887" y="88391"/>
                </a:lnTo>
                <a:lnTo>
                  <a:pt x="968602" y="76199"/>
                </a:lnTo>
                <a:lnTo>
                  <a:pt x="973266" y="76199"/>
                </a:lnTo>
                <a:lnTo>
                  <a:pt x="982623" y="70103"/>
                </a:lnTo>
                <a:lnTo>
                  <a:pt x="987286" y="70103"/>
                </a:lnTo>
                <a:lnTo>
                  <a:pt x="1001277" y="60959"/>
                </a:lnTo>
                <a:lnTo>
                  <a:pt x="1005940" y="60959"/>
                </a:lnTo>
                <a:lnTo>
                  <a:pt x="1015236" y="54863"/>
                </a:lnTo>
                <a:lnTo>
                  <a:pt x="1019869" y="54863"/>
                </a:lnTo>
                <a:lnTo>
                  <a:pt x="1024502" y="51815"/>
                </a:lnTo>
                <a:close/>
              </a:path>
              <a:path w="1353185" h="875029">
                <a:moveTo>
                  <a:pt x="1056811" y="39623"/>
                </a:moveTo>
                <a:lnTo>
                  <a:pt x="994876" y="39623"/>
                </a:lnTo>
                <a:lnTo>
                  <a:pt x="985579" y="45719"/>
                </a:lnTo>
                <a:lnTo>
                  <a:pt x="976253" y="48767"/>
                </a:lnTo>
                <a:lnTo>
                  <a:pt x="971650" y="51815"/>
                </a:lnTo>
                <a:lnTo>
                  <a:pt x="1029166" y="51815"/>
                </a:lnTo>
                <a:lnTo>
                  <a:pt x="1038371" y="45719"/>
                </a:lnTo>
                <a:lnTo>
                  <a:pt x="1042973" y="45719"/>
                </a:lnTo>
                <a:lnTo>
                  <a:pt x="1047637" y="42671"/>
                </a:lnTo>
                <a:lnTo>
                  <a:pt x="1052239" y="42671"/>
                </a:lnTo>
                <a:lnTo>
                  <a:pt x="1056811" y="39623"/>
                </a:lnTo>
                <a:close/>
              </a:path>
              <a:path w="1353185" h="875029">
                <a:moveTo>
                  <a:pt x="1075160" y="33527"/>
                </a:moveTo>
                <a:lnTo>
                  <a:pt x="1008775" y="33527"/>
                </a:lnTo>
                <a:lnTo>
                  <a:pt x="999509" y="39623"/>
                </a:lnTo>
                <a:lnTo>
                  <a:pt x="1061414" y="39623"/>
                </a:lnTo>
                <a:lnTo>
                  <a:pt x="1070619" y="36575"/>
                </a:lnTo>
                <a:lnTo>
                  <a:pt x="1075160" y="33527"/>
                </a:lnTo>
                <a:close/>
              </a:path>
              <a:path w="1353185" h="875029">
                <a:moveTo>
                  <a:pt x="1084304" y="30479"/>
                </a:moveTo>
                <a:lnTo>
                  <a:pt x="1018010" y="30479"/>
                </a:lnTo>
                <a:lnTo>
                  <a:pt x="1013377" y="33527"/>
                </a:lnTo>
                <a:lnTo>
                  <a:pt x="1079732" y="33527"/>
                </a:lnTo>
                <a:lnTo>
                  <a:pt x="1084304" y="30479"/>
                </a:lnTo>
                <a:close/>
              </a:path>
              <a:path w="1353185" h="875029">
                <a:moveTo>
                  <a:pt x="1093418" y="27431"/>
                </a:moveTo>
                <a:lnTo>
                  <a:pt x="1027246" y="27431"/>
                </a:lnTo>
                <a:lnTo>
                  <a:pt x="1022643" y="30479"/>
                </a:lnTo>
                <a:lnTo>
                  <a:pt x="1088876" y="30479"/>
                </a:lnTo>
                <a:lnTo>
                  <a:pt x="1093418" y="27431"/>
                </a:lnTo>
                <a:close/>
              </a:path>
              <a:path w="1353185" h="875029">
                <a:moveTo>
                  <a:pt x="1102470" y="24383"/>
                </a:moveTo>
                <a:lnTo>
                  <a:pt x="1036451" y="24383"/>
                </a:lnTo>
                <a:lnTo>
                  <a:pt x="1031818" y="27431"/>
                </a:lnTo>
                <a:lnTo>
                  <a:pt x="1097959" y="27431"/>
                </a:lnTo>
                <a:lnTo>
                  <a:pt x="1102470" y="24383"/>
                </a:lnTo>
                <a:close/>
              </a:path>
              <a:path w="1353185" h="875029">
                <a:moveTo>
                  <a:pt x="1116064" y="21335"/>
                </a:moveTo>
                <a:lnTo>
                  <a:pt x="1045595" y="21335"/>
                </a:lnTo>
                <a:lnTo>
                  <a:pt x="1041023" y="24383"/>
                </a:lnTo>
                <a:lnTo>
                  <a:pt x="1106981" y="24383"/>
                </a:lnTo>
                <a:lnTo>
                  <a:pt x="1116064" y="21335"/>
                </a:lnTo>
                <a:close/>
              </a:path>
              <a:path w="1353185" h="875029">
                <a:moveTo>
                  <a:pt x="1129536" y="18287"/>
                </a:moveTo>
                <a:lnTo>
                  <a:pt x="1054769" y="18287"/>
                </a:lnTo>
                <a:lnTo>
                  <a:pt x="1050197" y="21335"/>
                </a:lnTo>
                <a:lnTo>
                  <a:pt x="1125025" y="21335"/>
                </a:lnTo>
                <a:lnTo>
                  <a:pt x="1129536" y="18287"/>
                </a:lnTo>
                <a:close/>
              </a:path>
              <a:path w="1353185" h="875029">
                <a:moveTo>
                  <a:pt x="1142917" y="15239"/>
                </a:moveTo>
                <a:lnTo>
                  <a:pt x="1063883" y="15239"/>
                </a:lnTo>
                <a:lnTo>
                  <a:pt x="1059311" y="18287"/>
                </a:lnTo>
                <a:lnTo>
                  <a:pt x="1138467" y="18287"/>
                </a:lnTo>
                <a:lnTo>
                  <a:pt x="1142917" y="15239"/>
                </a:lnTo>
                <a:close/>
              </a:path>
              <a:path w="1353185" h="875029">
                <a:moveTo>
                  <a:pt x="1147855" y="12191"/>
                </a:moveTo>
                <a:lnTo>
                  <a:pt x="1072966" y="12191"/>
                </a:lnTo>
                <a:lnTo>
                  <a:pt x="1068394" y="15239"/>
                </a:lnTo>
                <a:lnTo>
                  <a:pt x="1148038" y="15239"/>
                </a:lnTo>
                <a:lnTo>
                  <a:pt x="1147855" y="12191"/>
                </a:lnTo>
                <a:close/>
              </a:path>
              <a:path w="1353185" h="875029">
                <a:moveTo>
                  <a:pt x="1146118" y="9143"/>
                </a:moveTo>
                <a:lnTo>
                  <a:pt x="1086560" y="9143"/>
                </a:lnTo>
                <a:lnTo>
                  <a:pt x="1077538" y="12191"/>
                </a:lnTo>
                <a:lnTo>
                  <a:pt x="1146331" y="12191"/>
                </a:lnTo>
                <a:lnTo>
                  <a:pt x="1146118" y="9143"/>
                </a:lnTo>
                <a:close/>
              </a:path>
              <a:path w="1353185" h="875029">
                <a:moveTo>
                  <a:pt x="1143832" y="6095"/>
                </a:moveTo>
                <a:lnTo>
                  <a:pt x="1095582" y="6095"/>
                </a:lnTo>
                <a:lnTo>
                  <a:pt x="1091040" y="9143"/>
                </a:lnTo>
                <a:lnTo>
                  <a:pt x="1144075" y="9143"/>
                </a:lnTo>
                <a:lnTo>
                  <a:pt x="1143832" y="6095"/>
                </a:lnTo>
                <a:close/>
              </a:path>
              <a:path w="1353185" h="875029">
                <a:moveTo>
                  <a:pt x="1140448" y="3047"/>
                </a:moveTo>
                <a:lnTo>
                  <a:pt x="1108993" y="3047"/>
                </a:lnTo>
                <a:lnTo>
                  <a:pt x="1104512" y="6095"/>
                </a:lnTo>
                <a:lnTo>
                  <a:pt x="1140936" y="6095"/>
                </a:lnTo>
                <a:lnTo>
                  <a:pt x="1140448" y="3047"/>
                </a:lnTo>
                <a:close/>
              </a:path>
              <a:path w="1353185" h="875029">
                <a:moveTo>
                  <a:pt x="1133773" y="0"/>
                </a:moveTo>
                <a:lnTo>
                  <a:pt x="1122404" y="0"/>
                </a:lnTo>
                <a:lnTo>
                  <a:pt x="1117924" y="3047"/>
                </a:lnTo>
                <a:lnTo>
                  <a:pt x="1134078" y="3047"/>
                </a:lnTo>
                <a:lnTo>
                  <a:pt x="1133773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117003" y="4353016"/>
            <a:ext cx="45085" cy="62230"/>
          </a:xfrm>
          <a:custGeom>
            <a:avLst/>
            <a:gdLst/>
            <a:ahLst/>
            <a:cxnLst/>
            <a:rect l="l" t="t" r="r" b="b"/>
            <a:pathLst>
              <a:path w="45085" h="62229">
                <a:moveTo>
                  <a:pt x="0" y="0"/>
                </a:moveTo>
                <a:lnTo>
                  <a:pt x="963" y="61721"/>
                </a:lnTo>
                <a:lnTo>
                  <a:pt x="44576" y="38039"/>
                </a:lnTo>
                <a:lnTo>
                  <a:pt x="9308" y="18196"/>
                </a:lnTo>
                <a:lnTo>
                  <a:pt x="3712" y="10789"/>
                </a:lnTo>
                <a:lnTo>
                  <a:pt x="0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114132" y="4111218"/>
            <a:ext cx="112395" cy="125730"/>
          </a:xfrm>
          <a:custGeom>
            <a:avLst/>
            <a:gdLst/>
            <a:ahLst/>
            <a:cxnLst/>
            <a:rect l="l" t="t" r="r" b="b"/>
            <a:pathLst>
              <a:path w="112394" h="125729">
                <a:moveTo>
                  <a:pt x="112251" y="0"/>
                </a:moveTo>
                <a:lnTo>
                  <a:pt x="0" y="60350"/>
                </a:lnTo>
                <a:lnTo>
                  <a:pt x="1024" y="125669"/>
                </a:lnTo>
                <a:lnTo>
                  <a:pt x="2273" y="116311"/>
                </a:lnTo>
                <a:lnTo>
                  <a:pt x="4715" y="106923"/>
                </a:lnTo>
                <a:lnTo>
                  <a:pt x="25252" y="71963"/>
                </a:lnTo>
                <a:lnTo>
                  <a:pt x="55269" y="45567"/>
                </a:lnTo>
                <a:lnTo>
                  <a:pt x="91906" y="15697"/>
                </a:lnTo>
                <a:lnTo>
                  <a:pt x="112251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502587" y="3868018"/>
            <a:ext cx="177165" cy="120014"/>
          </a:xfrm>
          <a:custGeom>
            <a:avLst/>
            <a:gdLst/>
            <a:ahLst/>
            <a:cxnLst/>
            <a:rect l="l" t="t" r="r" b="b"/>
            <a:pathLst>
              <a:path w="177164" h="120014">
                <a:moveTo>
                  <a:pt x="176589" y="73030"/>
                </a:moveTo>
                <a:lnTo>
                  <a:pt x="85950" y="73030"/>
                </a:lnTo>
                <a:lnTo>
                  <a:pt x="94344" y="74462"/>
                </a:lnTo>
                <a:lnTo>
                  <a:pt x="176854" y="119633"/>
                </a:lnTo>
                <a:lnTo>
                  <a:pt x="176589" y="73030"/>
                </a:lnTo>
                <a:close/>
              </a:path>
              <a:path w="177164" h="120014">
                <a:moveTo>
                  <a:pt x="176174" y="0"/>
                </a:moveTo>
                <a:lnTo>
                  <a:pt x="0" y="94731"/>
                </a:lnTo>
                <a:lnTo>
                  <a:pt x="13298" y="90556"/>
                </a:lnTo>
                <a:lnTo>
                  <a:pt x="27014" y="86563"/>
                </a:lnTo>
                <a:lnTo>
                  <a:pt x="40669" y="82936"/>
                </a:lnTo>
                <a:lnTo>
                  <a:pt x="54254" y="79644"/>
                </a:lnTo>
                <a:lnTo>
                  <a:pt x="67769" y="76626"/>
                </a:lnTo>
                <a:lnTo>
                  <a:pt x="85950" y="73030"/>
                </a:lnTo>
                <a:lnTo>
                  <a:pt x="176589" y="73030"/>
                </a:lnTo>
                <a:lnTo>
                  <a:pt x="176174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678774" y="3868018"/>
            <a:ext cx="1358265" cy="802640"/>
          </a:xfrm>
          <a:custGeom>
            <a:avLst/>
            <a:gdLst/>
            <a:ahLst/>
            <a:cxnLst/>
            <a:rect l="l" t="t" r="r" b="b"/>
            <a:pathLst>
              <a:path w="1358264" h="802639">
                <a:moveTo>
                  <a:pt x="819697" y="446653"/>
                </a:moveTo>
                <a:lnTo>
                  <a:pt x="590845" y="446653"/>
                </a:lnTo>
                <a:lnTo>
                  <a:pt x="593985" y="446684"/>
                </a:lnTo>
                <a:lnTo>
                  <a:pt x="597033" y="447111"/>
                </a:lnTo>
                <a:lnTo>
                  <a:pt x="600020" y="447964"/>
                </a:lnTo>
                <a:lnTo>
                  <a:pt x="602062" y="448909"/>
                </a:lnTo>
                <a:lnTo>
                  <a:pt x="1248207" y="802599"/>
                </a:lnTo>
                <a:lnTo>
                  <a:pt x="1358088" y="740023"/>
                </a:lnTo>
                <a:lnTo>
                  <a:pt x="819697" y="446653"/>
                </a:lnTo>
                <a:close/>
              </a:path>
              <a:path w="1358264" h="802639">
                <a:moveTo>
                  <a:pt x="0" y="0"/>
                </a:moveTo>
                <a:lnTo>
                  <a:pt x="667" y="119633"/>
                </a:lnTo>
                <a:lnTo>
                  <a:pt x="579019" y="436290"/>
                </a:lnTo>
                <a:lnTo>
                  <a:pt x="581549" y="438180"/>
                </a:lnTo>
                <a:lnTo>
                  <a:pt x="583713" y="440435"/>
                </a:lnTo>
                <a:lnTo>
                  <a:pt x="585511" y="442904"/>
                </a:lnTo>
                <a:lnTo>
                  <a:pt x="587797" y="446958"/>
                </a:lnTo>
                <a:lnTo>
                  <a:pt x="590845" y="446653"/>
                </a:lnTo>
                <a:lnTo>
                  <a:pt x="819697" y="446653"/>
                </a:lnTo>
                <a:lnTo>
                  <a:pt x="0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115217" y="3942085"/>
            <a:ext cx="1139825" cy="798830"/>
          </a:xfrm>
          <a:custGeom>
            <a:avLst/>
            <a:gdLst/>
            <a:ahLst/>
            <a:cxnLst/>
            <a:rect l="l" t="t" r="r" b="b"/>
            <a:pathLst>
              <a:path w="1139825" h="798829">
                <a:moveTo>
                  <a:pt x="663887" y="796252"/>
                </a:moveTo>
                <a:lnTo>
                  <a:pt x="665594" y="798575"/>
                </a:lnTo>
                <a:lnTo>
                  <a:pt x="668036" y="798575"/>
                </a:lnTo>
                <a:lnTo>
                  <a:pt x="663887" y="796252"/>
                </a:lnTo>
                <a:close/>
              </a:path>
              <a:path w="1139825" h="798829">
                <a:moveTo>
                  <a:pt x="936988" y="426719"/>
                </a:moveTo>
                <a:lnTo>
                  <a:pt x="9262" y="426719"/>
                </a:lnTo>
                <a:lnTo>
                  <a:pt x="9439" y="429767"/>
                </a:lnTo>
                <a:lnTo>
                  <a:pt x="12560" y="429767"/>
                </a:lnTo>
                <a:lnTo>
                  <a:pt x="12810" y="432815"/>
                </a:lnTo>
                <a:lnTo>
                  <a:pt x="14798" y="432815"/>
                </a:lnTo>
                <a:lnTo>
                  <a:pt x="663887" y="796252"/>
                </a:lnTo>
                <a:lnTo>
                  <a:pt x="663354" y="795527"/>
                </a:lnTo>
                <a:lnTo>
                  <a:pt x="656389" y="774191"/>
                </a:lnTo>
                <a:lnTo>
                  <a:pt x="655963" y="667511"/>
                </a:lnTo>
                <a:lnTo>
                  <a:pt x="656106" y="664463"/>
                </a:lnTo>
                <a:lnTo>
                  <a:pt x="656462" y="658367"/>
                </a:lnTo>
                <a:lnTo>
                  <a:pt x="668213" y="624839"/>
                </a:lnTo>
                <a:lnTo>
                  <a:pt x="669855" y="624839"/>
                </a:lnTo>
                <a:lnTo>
                  <a:pt x="671559" y="621791"/>
                </a:lnTo>
                <a:lnTo>
                  <a:pt x="673345" y="618743"/>
                </a:lnTo>
                <a:lnTo>
                  <a:pt x="675250" y="615695"/>
                </a:lnTo>
                <a:lnTo>
                  <a:pt x="677180" y="612647"/>
                </a:lnTo>
                <a:lnTo>
                  <a:pt x="679191" y="609599"/>
                </a:lnTo>
                <a:lnTo>
                  <a:pt x="681514" y="609599"/>
                </a:lnTo>
                <a:lnTo>
                  <a:pt x="684144" y="606551"/>
                </a:lnTo>
                <a:lnTo>
                  <a:pt x="685739" y="603503"/>
                </a:lnTo>
                <a:lnTo>
                  <a:pt x="694837" y="597407"/>
                </a:lnTo>
                <a:lnTo>
                  <a:pt x="699409" y="591311"/>
                </a:lnTo>
                <a:lnTo>
                  <a:pt x="703920" y="588263"/>
                </a:lnTo>
                <a:lnTo>
                  <a:pt x="708516" y="585215"/>
                </a:lnTo>
                <a:lnTo>
                  <a:pt x="713088" y="579119"/>
                </a:lnTo>
                <a:lnTo>
                  <a:pt x="726829" y="569975"/>
                </a:lnTo>
                <a:lnTo>
                  <a:pt x="731434" y="563879"/>
                </a:lnTo>
                <a:lnTo>
                  <a:pt x="745248" y="554735"/>
                </a:lnTo>
                <a:lnTo>
                  <a:pt x="749878" y="548639"/>
                </a:lnTo>
                <a:lnTo>
                  <a:pt x="768403" y="536447"/>
                </a:lnTo>
                <a:lnTo>
                  <a:pt x="773061" y="530351"/>
                </a:lnTo>
                <a:lnTo>
                  <a:pt x="805659" y="509015"/>
                </a:lnTo>
                <a:lnTo>
                  <a:pt x="810362" y="502919"/>
                </a:lnTo>
                <a:lnTo>
                  <a:pt x="875943" y="460247"/>
                </a:lnTo>
                <a:lnTo>
                  <a:pt x="880667" y="460247"/>
                </a:lnTo>
                <a:lnTo>
                  <a:pt x="913543" y="438911"/>
                </a:lnTo>
                <a:lnTo>
                  <a:pt x="918197" y="438911"/>
                </a:lnTo>
                <a:lnTo>
                  <a:pt x="936988" y="426719"/>
                </a:lnTo>
                <a:close/>
              </a:path>
              <a:path w="1139825" h="798829">
                <a:moveTo>
                  <a:pt x="969693" y="411479"/>
                </a:moveTo>
                <a:lnTo>
                  <a:pt x="2404" y="411479"/>
                </a:lnTo>
                <a:lnTo>
                  <a:pt x="2450" y="414527"/>
                </a:lnTo>
                <a:lnTo>
                  <a:pt x="3105" y="414527"/>
                </a:lnTo>
                <a:lnTo>
                  <a:pt x="3179" y="417575"/>
                </a:lnTo>
                <a:lnTo>
                  <a:pt x="4035" y="417575"/>
                </a:lnTo>
                <a:lnTo>
                  <a:pt x="4166" y="420623"/>
                </a:lnTo>
                <a:lnTo>
                  <a:pt x="5071" y="420623"/>
                </a:lnTo>
                <a:lnTo>
                  <a:pt x="5522" y="423671"/>
                </a:lnTo>
                <a:lnTo>
                  <a:pt x="6976" y="423671"/>
                </a:lnTo>
                <a:lnTo>
                  <a:pt x="7153" y="426719"/>
                </a:lnTo>
                <a:lnTo>
                  <a:pt x="941652" y="426719"/>
                </a:lnTo>
                <a:lnTo>
                  <a:pt x="955703" y="417575"/>
                </a:lnTo>
                <a:lnTo>
                  <a:pt x="965030" y="414527"/>
                </a:lnTo>
                <a:lnTo>
                  <a:pt x="969693" y="411479"/>
                </a:lnTo>
                <a:close/>
              </a:path>
              <a:path w="1139825" h="798829">
                <a:moveTo>
                  <a:pt x="983684" y="405383"/>
                </a:moveTo>
                <a:lnTo>
                  <a:pt x="1749" y="405383"/>
                </a:lnTo>
                <a:lnTo>
                  <a:pt x="1786" y="408431"/>
                </a:lnTo>
                <a:lnTo>
                  <a:pt x="1917" y="408431"/>
                </a:lnTo>
                <a:lnTo>
                  <a:pt x="2023" y="411479"/>
                </a:lnTo>
                <a:lnTo>
                  <a:pt x="974387" y="411479"/>
                </a:lnTo>
                <a:lnTo>
                  <a:pt x="978990" y="408431"/>
                </a:lnTo>
                <a:lnTo>
                  <a:pt x="983684" y="405383"/>
                </a:lnTo>
                <a:close/>
              </a:path>
              <a:path w="1139825" h="798829">
                <a:moveTo>
                  <a:pt x="484796" y="3047"/>
                </a:moveTo>
                <a:lnTo>
                  <a:pt x="455139" y="3047"/>
                </a:lnTo>
                <a:lnTo>
                  <a:pt x="450662" y="6095"/>
                </a:lnTo>
                <a:lnTo>
                  <a:pt x="446138" y="6095"/>
                </a:lnTo>
                <a:lnTo>
                  <a:pt x="437125" y="9143"/>
                </a:lnTo>
                <a:lnTo>
                  <a:pt x="428051" y="9143"/>
                </a:lnTo>
                <a:lnTo>
                  <a:pt x="423492" y="12191"/>
                </a:lnTo>
                <a:lnTo>
                  <a:pt x="414384" y="15239"/>
                </a:lnTo>
                <a:lnTo>
                  <a:pt x="405265" y="15239"/>
                </a:lnTo>
                <a:lnTo>
                  <a:pt x="400668" y="18287"/>
                </a:lnTo>
                <a:lnTo>
                  <a:pt x="396096" y="18287"/>
                </a:lnTo>
                <a:lnTo>
                  <a:pt x="391512" y="21335"/>
                </a:lnTo>
                <a:lnTo>
                  <a:pt x="386928" y="21335"/>
                </a:lnTo>
                <a:lnTo>
                  <a:pt x="382331" y="24383"/>
                </a:lnTo>
                <a:lnTo>
                  <a:pt x="377714" y="24383"/>
                </a:lnTo>
                <a:lnTo>
                  <a:pt x="373081" y="27431"/>
                </a:lnTo>
                <a:lnTo>
                  <a:pt x="368484" y="27431"/>
                </a:lnTo>
                <a:lnTo>
                  <a:pt x="363842" y="30479"/>
                </a:lnTo>
                <a:lnTo>
                  <a:pt x="359258" y="30479"/>
                </a:lnTo>
                <a:lnTo>
                  <a:pt x="349983" y="36575"/>
                </a:lnTo>
                <a:lnTo>
                  <a:pt x="345317" y="36575"/>
                </a:lnTo>
                <a:lnTo>
                  <a:pt x="340684" y="39623"/>
                </a:lnTo>
                <a:lnTo>
                  <a:pt x="336029" y="39623"/>
                </a:lnTo>
                <a:lnTo>
                  <a:pt x="326718" y="45719"/>
                </a:lnTo>
                <a:lnTo>
                  <a:pt x="322051" y="45719"/>
                </a:lnTo>
                <a:lnTo>
                  <a:pt x="312727" y="51815"/>
                </a:lnTo>
                <a:lnTo>
                  <a:pt x="308061" y="51815"/>
                </a:lnTo>
                <a:lnTo>
                  <a:pt x="298716" y="57911"/>
                </a:lnTo>
                <a:lnTo>
                  <a:pt x="294046" y="57911"/>
                </a:lnTo>
                <a:lnTo>
                  <a:pt x="279974" y="67055"/>
                </a:lnTo>
                <a:lnTo>
                  <a:pt x="270604" y="70103"/>
                </a:lnTo>
                <a:lnTo>
                  <a:pt x="256556" y="79247"/>
                </a:lnTo>
                <a:lnTo>
                  <a:pt x="251865" y="79247"/>
                </a:lnTo>
                <a:lnTo>
                  <a:pt x="228383" y="94487"/>
                </a:lnTo>
                <a:lnTo>
                  <a:pt x="223704" y="94487"/>
                </a:lnTo>
                <a:lnTo>
                  <a:pt x="130170" y="155447"/>
                </a:lnTo>
                <a:lnTo>
                  <a:pt x="125537" y="161543"/>
                </a:lnTo>
                <a:lnTo>
                  <a:pt x="97761" y="179831"/>
                </a:lnTo>
                <a:lnTo>
                  <a:pt x="93152" y="185927"/>
                </a:lnTo>
                <a:lnTo>
                  <a:pt x="79342" y="195071"/>
                </a:lnTo>
                <a:lnTo>
                  <a:pt x="70174" y="204215"/>
                </a:lnTo>
                <a:lnTo>
                  <a:pt x="56470" y="213359"/>
                </a:lnTo>
                <a:lnTo>
                  <a:pt x="51934" y="219455"/>
                </a:lnTo>
                <a:lnTo>
                  <a:pt x="38288" y="228599"/>
                </a:lnTo>
                <a:lnTo>
                  <a:pt x="33777" y="234695"/>
                </a:lnTo>
                <a:lnTo>
                  <a:pt x="29242" y="237743"/>
                </a:lnTo>
                <a:lnTo>
                  <a:pt x="28706" y="237743"/>
                </a:lnTo>
                <a:lnTo>
                  <a:pt x="27657" y="240791"/>
                </a:lnTo>
                <a:lnTo>
                  <a:pt x="25027" y="240791"/>
                </a:lnTo>
                <a:lnTo>
                  <a:pt x="24527" y="243839"/>
                </a:lnTo>
                <a:lnTo>
                  <a:pt x="22003" y="243839"/>
                </a:lnTo>
                <a:lnTo>
                  <a:pt x="21479" y="246887"/>
                </a:lnTo>
                <a:lnTo>
                  <a:pt x="19549" y="246887"/>
                </a:lnTo>
                <a:lnTo>
                  <a:pt x="19062" y="249935"/>
                </a:lnTo>
                <a:lnTo>
                  <a:pt x="17190" y="249935"/>
                </a:lnTo>
                <a:lnTo>
                  <a:pt x="16309" y="252983"/>
                </a:lnTo>
                <a:lnTo>
                  <a:pt x="14965" y="252983"/>
                </a:lnTo>
                <a:lnTo>
                  <a:pt x="14142" y="256031"/>
                </a:lnTo>
                <a:lnTo>
                  <a:pt x="13286" y="256031"/>
                </a:lnTo>
                <a:lnTo>
                  <a:pt x="12478" y="259079"/>
                </a:lnTo>
                <a:lnTo>
                  <a:pt x="11298" y="259079"/>
                </a:lnTo>
                <a:lnTo>
                  <a:pt x="10905" y="262127"/>
                </a:lnTo>
                <a:lnTo>
                  <a:pt x="9762" y="262127"/>
                </a:lnTo>
                <a:lnTo>
                  <a:pt x="9430" y="265175"/>
                </a:lnTo>
                <a:lnTo>
                  <a:pt x="8406" y="265175"/>
                </a:lnTo>
                <a:lnTo>
                  <a:pt x="8034" y="268223"/>
                </a:lnTo>
                <a:lnTo>
                  <a:pt x="6763" y="268223"/>
                </a:lnTo>
                <a:lnTo>
                  <a:pt x="6476" y="271271"/>
                </a:lnTo>
                <a:lnTo>
                  <a:pt x="5571" y="271271"/>
                </a:lnTo>
                <a:lnTo>
                  <a:pt x="5321" y="274319"/>
                </a:lnTo>
                <a:lnTo>
                  <a:pt x="4785" y="274319"/>
                </a:lnTo>
                <a:lnTo>
                  <a:pt x="4236" y="277367"/>
                </a:lnTo>
                <a:lnTo>
                  <a:pt x="3785" y="277367"/>
                </a:lnTo>
                <a:lnTo>
                  <a:pt x="3322" y="280415"/>
                </a:lnTo>
                <a:lnTo>
                  <a:pt x="2487" y="280415"/>
                </a:lnTo>
                <a:lnTo>
                  <a:pt x="2310" y="283463"/>
                </a:lnTo>
                <a:lnTo>
                  <a:pt x="1786" y="283463"/>
                </a:lnTo>
                <a:lnTo>
                  <a:pt x="1618" y="286511"/>
                </a:lnTo>
                <a:lnTo>
                  <a:pt x="1176" y="286511"/>
                </a:lnTo>
                <a:lnTo>
                  <a:pt x="1069" y="289559"/>
                </a:lnTo>
                <a:lnTo>
                  <a:pt x="713" y="289559"/>
                </a:lnTo>
                <a:lnTo>
                  <a:pt x="618" y="292607"/>
                </a:lnTo>
                <a:lnTo>
                  <a:pt x="286" y="292607"/>
                </a:lnTo>
                <a:lnTo>
                  <a:pt x="164" y="295655"/>
                </a:lnTo>
                <a:lnTo>
                  <a:pt x="33" y="298703"/>
                </a:lnTo>
                <a:lnTo>
                  <a:pt x="33" y="301751"/>
                </a:lnTo>
                <a:lnTo>
                  <a:pt x="1642" y="405383"/>
                </a:lnTo>
                <a:lnTo>
                  <a:pt x="988317" y="405383"/>
                </a:lnTo>
                <a:lnTo>
                  <a:pt x="997613" y="399287"/>
                </a:lnTo>
                <a:lnTo>
                  <a:pt x="1002246" y="399287"/>
                </a:lnTo>
                <a:lnTo>
                  <a:pt x="1011512" y="393191"/>
                </a:lnTo>
                <a:lnTo>
                  <a:pt x="1016114" y="393191"/>
                </a:lnTo>
                <a:lnTo>
                  <a:pt x="1020778" y="390143"/>
                </a:lnTo>
                <a:lnTo>
                  <a:pt x="1025380" y="390143"/>
                </a:lnTo>
                <a:lnTo>
                  <a:pt x="1029983" y="387095"/>
                </a:lnTo>
                <a:lnTo>
                  <a:pt x="1034555" y="387095"/>
                </a:lnTo>
                <a:lnTo>
                  <a:pt x="1039188" y="384047"/>
                </a:lnTo>
                <a:lnTo>
                  <a:pt x="1043760" y="384047"/>
                </a:lnTo>
                <a:lnTo>
                  <a:pt x="1048332" y="380999"/>
                </a:lnTo>
                <a:lnTo>
                  <a:pt x="1052934" y="380999"/>
                </a:lnTo>
                <a:lnTo>
                  <a:pt x="1057506" y="377951"/>
                </a:lnTo>
                <a:lnTo>
                  <a:pt x="1062048" y="377951"/>
                </a:lnTo>
                <a:lnTo>
                  <a:pt x="1066620" y="374903"/>
                </a:lnTo>
                <a:lnTo>
                  <a:pt x="1071131" y="374903"/>
                </a:lnTo>
                <a:lnTo>
                  <a:pt x="1075672" y="371855"/>
                </a:lnTo>
                <a:lnTo>
                  <a:pt x="1084786" y="371855"/>
                </a:lnTo>
                <a:lnTo>
                  <a:pt x="1089297" y="368807"/>
                </a:lnTo>
                <a:lnTo>
                  <a:pt x="1093777" y="368807"/>
                </a:lnTo>
                <a:lnTo>
                  <a:pt x="1098319" y="365759"/>
                </a:lnTo>
                <a:lnTo>
                  <a:pt x="1107249" y="365759"/>
                </a:lnTo>
                <a:lnTo>
                  <a:pt x="1111761" y="362711"/>
                </a:lnTo>
                <a:lnTo>
                  <a:pt x="1120691" y="362711"/>
                </a:lnTo>
                <a:lnTo>
                  <a:pt x="1126635" y="359663"/>
                </a:lnTo>
                <a:lnTo>
                  <a:pt x="1134100" y="359663"/>
                </a:lnTo>
                <a:lnTo>
                  <a:pt x="484796" y="3047"/>
                </a:lnTo>
                <a:close/>
              </a:path>
              <a:path w="1139825" h="798829">
                <a:moveTo>
                  <a:pt x="1136358" y="359663"/>
                </a:moveTo>
                <a:lnTo>
                  <a:pt x="1134100" y="359663"/>
                </a:lnTo>
                <a:lnTo>
                  <a:pt x="1139650" y="362711"/>
                </a:lnTo>
                <a:lnTo>
                  <a:pt x="1136358" y="359663"/>
                </a:lnTo>
                <a:close/>
              </a:path>
              <a:path w="1139825" h="798829">
                <a:moveTo>
                  <a:pt x="478999" y="0"/>
                </a:moveTo>
                <a:lnTo>
                  <a:pt x="468556" y="0"/>
                </a:lnTo>
                <a:lnTo>
                  <a:pt x="464091" y="3047"/>
                </a:lnTo>
                <a:lnTo>
                  <a:pt x="479355" y="3047"/>
                </a:lnTo>
                <a:lnTo>
                  <a:pt x="478999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738920" y="4517791"/>
            <a:ext cx="265430" cy="258445"/>
          </a:xfrm>
          <a:custGeom>
            <a:avLst/>
            <a:gdLst/>
            <a:ahLst/>
            <a:cxnLst/>
            <a:rect l="l" t="t" r="r" b="b"/>
            <a:pathLst>
              <a:path w="265429" h="258445">
                <a:moveTo>
                  <a:pt x="74889" y="162549"/>
                </a:moveTo>
                <a:lnTo>
                  <a:pt x="74736" y="173918"/>
                </a:lnTo>
                <a:lnTo>
                  <a:pt x="74432" y="191627"/>
                </a:lnTo>
                <a:lnTo>
                  <a:pt x="199461" y="258409"/>
                </a:lnTo>
                <a:lnTo>
                  <a:pt x="200247" y="215920"/>
                </a:lnTo>
                <a:lnTo>
                  <a:pt x="174924" y="215920"/>
                </a:lnTo>
                <a:lnTo>
                  <a:pt x="74889" y="162549"/>
                </a:lnTo>
                <a:close/>
              </a:path>
              <a:path w="265429" h="258445">
                <a:moveTo>
                  <a:pt x="265328" y="125638"/>
                </a:moveTo>
                <a:lnTo>
                  <a:pt x="201259" y="161239"/>
                </a:lnTo>
                <a:lnTo>
                  <a:pt x="199461" y="258409"/>
                </a:lnTo>
                <a:lnTo>
                  <a:pt x="263438" y="222778"/>
                </a:lnTo>
                <a:lnTo>
                  <a:pt x="265328" y="125638"/>
                </a:lnTo>
                <a:close/>
              </a:path>
              <a:path w="265429" h="258445">
                <a:moveTo>
                  <a:pt x="50413" y="120121"/>
                </a:moveTo>
                <a:lnTo>
                  <a:pt x="49956" y="149230"/>
                </a:lnTo>
                <a:lnTo>
                  <a:pt x="174924" y="215920"/>
                </a:lnTo>
                <a:lnTo>
                  <a:pt x="175685" y="173431"/>
                </a:lnTo>
                <a:lnTo>
                  <a:pt x="150388" y="173431"/>
                </a:lnTo>
                <a:lnTo>
                  <a:pt x="50413" y="120121"/>
                </a:lnTo>
                <a:close/>
              </a:path>
              <a:path w="265429" h="258445">
                <a:moveTo>
                  <a:pt x="176143" y="147858"/>
                </a:moveTo>
                <a:lnTo>
                  <a:pt x="174924" y="215920"/>
                </a:lnTo>
                <a:lnTo>
                  <a:pt x="200247" y="215920"/>
                </a:lnTo>
                <a:lnTo>
                  <a:pt x="201259" y="161239"/>
                </a:lnTo>
                <a:lnTo>
                  <a:pt x="176143" y="147858"/>
                </a:lnTo>
                <a:close/>
              </a:path>
              <a:path w="265429" h="258445">
                <a:moveTo>
                  <a:pt x="25938" y="77693"/>
                </a:moveTo>
                <a:lnTo>
                  <a:pt x="24876" y="149230"/>
                </a:lnTo>
                <a:lnTo>
                  <a:pt x="24475" y="174680"/>
                </a:lnTo>
                <a:lnTo>
                  <a:pt x="49347" y="188000"/>
                </a:lnTo>
                <a:lnTo>
                  <a:pt x="50413" y="120121"/>
                </a:lnTo>
                <a:lnTo>
                  <a:pt x="105624" y="120121"/>
                </a:lnTo>
                <a:lnTo>
                  <a:pt x="25938" y="77693"/>
                </a:lnTo>
                <a:close/>
              </a:path>
              <a:path w="265429" h="258445">
                <a:moveTo>
                  <a:pt x="49956" y="149230"/>
                </a:moveTo>
                <a:lnTo>
                  <a:pt x="49347" y="188000"/>
                </a:lnTo>
                <a:lnTo>
                  <a:pt x="74710" y="173933"/>
                </a:lnTo>
                <a:lnTo>
                  <a:pt x="74889" y="162549"/>
                </a:lnTo>
                <a:lnTo>
                  <a:pt x="49956" y="149230"/>
                </a:lnTo>
                <a:close/>
              </a:path>
              <a:path w="265429" h="258445">
                <a:moveTo>
                  <a:pt x="105624" y="120121"/>
                </a:moveTo>
                <a:lnTo>
                  <a:pt x="50413" y="120121"/>
                </a:lnTo>
                <a:lnTo>
                  <a:pt x="150388" y="173431"/>
                </a:lnTo>
                <a:lnTo>
                  <a:pt x="150906" y="144231"/>
                </a:lnTo>
                <a:lnTo>
                  <a:pt x="105624" y="120121"/>
                </a:lnTo>
                <a:close/>
              </a:path>
              <a:path w="265429" h="258445">
                <a:moveTo>
                  <a:pt x="151607" y="105308"/>
                </a:moveTo>
                <a:lnTo>
                  <a:pt x="150388" y="173431"/>
                </a:lnTo>
                <a:lnTo>
                  <a:pt x="175685" y="173431"/>
                </a:lnTo>
                <a:lnTo>
                  <a:pt x="176662" y="118628"/>
                </a:lnTo>
                <a:lnTo>
                  <a:pt x="151607" y="105308"/>
                </a:lnTo>
                <a:close/>
              </a:path>
              <a:path w="265429" h="258445">
                <a:moveTo>
                  <a:pt x="240212" y="112288"/>
                </a:moveTo>
                <a:lnTo>
                  <a:pt x="176143" y="147858"/>
                </a:lnTo>
                <a:lnTo>
                  <a:pt x="201259" y="161239"/>
                </a:lnTo>
                <a:lnTo>
                  <a:pt x="265328" y="125638"/>
                </a:lnTo>
                <a:lnTo>
                  <a:pt x="240212" y="112288"/>
                </a:lnTo>
                <a:close/>
              </a:path>
              <a:path w="265429" h="258445">
                <a:moveTo>
                  <a:pt x="240731" y="83118"/>
                </a:moveTo>
                <a:lnTo>
                  <a:pt x="176662" y="118628"/>
                </a:lnTo>
                <a:lnTo>
                  <a:pt x="176143" y="147858"/>
                </a:lnTo>
                <a:lnTo>
                  <a:pt x="240212" y="112288"/>
                </a:lnTo>
                <a:lnTo>
                  <a:pt x="240731" y="83118"/>
                </a:lnTo>
                <a:close/>
              </a:path>
              <a:path w="265429" h="258445">
                <a:moveTo>
                  <a:pt x="1463" y="35265"/>
                </a:moveTo>
                <a:lnTo>
                  <a:pt x="0" y="132344"/>
                </a:lnTo>
                <a:lnTo>
                  <a:pt x="24932" y="145633"/>
                </a:lnTo>
                <a:lnTo>
                  <a:pt x="25938" y="77693"/>
                </a:lnTo>
                <a:lnTo>
                  <a:pt x="81220" y="77693"/>
                </a:lnTo>
                <a:lnTo>
                  <a:pt x="1463" y="35265"/>
                </a:lnTo>
                <a:close/>
              </a:path>
              <a:path w="265429" h="258445">
                <a:moveTo>
                  <a:pt x="151363" y="116738"/>
                </a:moveTo>
                <a:lnTo>
                  <a:pt x="125851" y="130881"/>
                </a:lnTo>
                <a:lnTo>
                  <a:pt x="150906" y="144231"/>
                </a:lnTo>
                <a:lnTo>
                  <a:pt x="151363" y="116738"/>
                </a:lnTo>
                <a:close/>
              </a:path>
              <a:path w="265429" h="258445">
                <a:moveTo>
                  <a:pt x="81220" y="77693"/>
                </a:moveTo>
                <a:lnTo>
                  <a:pt x="25938" y="77693"/>
                </a:lnTo>
                <a:lnTo>
                  <a:pt x="125851" y="130881"/>
                </a:lnTo>
                <a:lnTo>
                  <a:pt x="126370" y="101711"/>
                </a:lnTo>
                <a:lnTo>
                  <a:pt x="81220" y="77693"/>
                </a:lnTo>
                <a:close/>
              </a:path>
              <a:path w="265429" h="258445">
                <a:moveTo>
                  <a:pt x="190408" y="66233"/>
                </a:moveTo>
                <a:lnTo>
                  <a:pt x="126370" y="101711"/>
                </a:lnTo>
                <a:lnTo>
                  <a:pt x="125851" y="130881"/>
                </a:lnTo>
                <a:lnTo>
                  <a:pt x="151363" y="116738"/>
                </a:lnTo>
                <a:lnTo>
                  <a:pt x="151607" y="105308"/>
                </a:lnTo>
                <a:lnTo>
                  <a:pt x="190073" y="83941"/>
                </a:lnTo>
                <a:lnTo>
                  <a:pt x="190408" y="66233"/>
                </a:lnTo>
                <a:close/>
              </a:path>
              <a:path w="265429" h="258445">
                <a:moveTo>
                  <a:pt x="215676" y="69799"/>
                </a:moveTo>
                <a:lnTo>
                  <a:pt x="151607" y="105308"/>
                </a:lnTo>
                <a:lnTo>
                  <a:pt x="176662" y="118628"/>
                </a:lnTo>
                <a:lnTo>
                  <a:pt x="240731" y="83118"/>
                </a:lnTo>
                <a:lnTo>
                  <a:pt x="215676" y="69799"/>
                </a:lnTo>
                <a:close/>
              </a:path>
              <a:path w="265429" h="258445">
                <a:moveTo>
                  <a:pt x="65531" y="0"/>
                </a:moveTo>
                <a:lnTo>
                  <a:pt x="1463" y="35265"/>
                </a:lnTo>
                <a:lnTo>
                  <a:pt x="126370" y="101711"/>
                </a:lnTo>
                <a:lnTo>
                  <a:pt x="190408" y="66233"/>
                </a:lnTo>
                <a:lnTo>
                  <a:pt x="65531" y="0"/>
                </a:lnTo>
                <a:close/>
              </a:path>
            </a:pathLst>
          </a:custGeom>
          <a:solidFill>
            <a:srgbClr val="562D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788267" y="4637913"/>
            <a:ext cx="1270" cy="67945"/>
          </a:xfrm>
          <a:custGeom>
            <a:avLst/>
            <a:gdLst/>
            <a:ahLst/>
            <a:cxnLst/>
            <a:rect l="l" t="t" r="r" b="b"/>
            <a:pathLst>
              <a:path w="1270" h="67945">
                <a:moveTo>
                  <a:pt x="1066" y="0"/>
                </a:moveTo>
                <a:lnTo>
                  <a:pt x="0" y="6787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789334" y="4637913"/>
            <a:ext cx="100330" cy="53340"/>
          </a:xfrm>
          <a:custGeom>
            <a:avLst/>
            <a:gdLst/>
            <a:ahLst/>
            <a:cxnLst/>
            <a:rect l="l" t="t" r="r" b="b"/>
            <a:pathLst>
              <a:path w="100329" h="53339">
                <a:moveTo>
                  <a:pt x="100004" y="53309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889339" y="4662023"/>
            <a:ext cx="635" cy="29209"/>
          </a:xfrm>
          <a:custGeom>
            <a:avLst/>
            <a:gdLst/>
            <a:ahLst/>
            <a:cxnLst/>
            <a:rect l="l" t="t" r="r" b="b"/>
            <a:pathLst>
              <a:path w="635" h="29210">
                <a:moveTo>
                  <a:pt x="487" y="0"/>
                </a:moveTo>
                <a:lnTo>
                  <a:pt x="0" y="2919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764858" y="4595485"/>
            <a:ext cx="125095" cy="66675"/>
          </a:xfrm>
          <a:custGeom>
            <a:avLst/>
            <a:gdLst/>
            <a:ahLst/>
            <a:cxnLst/>
            <a:rect l="l" t="t" r="r" b="b"/>
            <a:pathLst>
              <a:path w="125095" h="66675">
                <a:moveTo>
                  <a:pt x="0" y="0"/>
                </a:moveTo>
                <a:lnTo>
                  <a:pt x="124967" y="6653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763395" y="4595515"/>
            <a:ext cx="1905" cy="97155"/>
          </a:xfrm>
          <a:custGeom>
            <a:avLst/>
            <a:gdLst/>
            <a:ahLst/>
            <a:cxnLst/>
            <a:rect l="l" t="t" r="r" b="b"/>
            <a:pathLst>
              <a:path w="1904" h="97154">
                <a:moveTo>
                  <a:pt x="0" y="96956"/>
                </a:moveTo>
                <a:lnTo>
                  <a:pt x="1463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763395" y="4691741"/>
            <a:ext cx="50800" cy="14604"/>
          </a:xfrm>
          <a:custGeom>
            <a:avLst/>
            <a:gdLst/>
            <a:ahLst/>
            <a:cxnLst/>
            <a:rect l="l" t="t" r="r" b="b"/>
            <a:pathLst>
              <a:path w="50800" h="14604">
                <a:moveTo>
                  <a:pt x="50261" y="0"/>
                </a:moveTo>
                <a:lnTo>
                  <a:pt x="24871" y="14051"/>
                </a:lnTo>
                <a:lnTo>
                  <a:pt x="0" y="73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889339" y="4623099"/>
            <a:ext cx="1270" cy="68580"/>
          </a:xfrm>
          <a:custGeom>
            <a:avLst/>
            <a:gdLst/>
            <a:ahLst/>
            <a:cxnLst/>
            <a:rect l="l" t="t" r="r" b="b"/>
            <a:pathLst>
              <a:path w="1270" h="68579">
                <a:moveTo>
                  <a:pt x="0" y="68122"/>
                </a:moveTo>
                <a:lnTo>
                  <a:pt x="1188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789334" y="4637913"/>
            <a:ext cx="100330" cy="53340"/>
          </a:xfrm>
          <a:custGeom>
            <a:avLst/>
            <a:gdLst/>
            <a:ahLst/>
            <a:cxnLst/>
            <a:rect l="l" t="t" r="r" b="b"/>
            <a:pathLst>
              <a:path w="100329" h="53339">
                <a:moveTo>
                  <a:pt x="0" y="0"/>
                </a:moveTo>
                <a:lnTo>
                  <a:pt x="99974" y="5330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788877" y="4637913"/>
            <a:ext cx="635" cy="29209"/>
          </a:xfrm>
          <a:custGeom>
            <a:avLst/>
            <a:gdLst/>
            <a:ahLst/>
            <a:cxnLst/>
            <a:rect l="l" t="t" r="r" b="b"/>
            <a:pathLst>
              <a:path w="635" h="29210">
                <a:moveTo>
                  <a:pt x="0" y="29108"/>
                </a:moveTo>
                <a:lnTo>
                  <a:pt x="457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788877" y="4667021"/>
            <a:ext cx="125095" cy="67310"/>
          </a:xfrm>
          <a:custGeom>
            <a:avLst/>
            <a:gdLst/>
            <a:ahLst/>
            <a:cxnLst/>
            <a:rect l="l" t="t" r="r" b="b"/>
            <a:pathLst>
              <a:path w="125095" h="67310">
                <a:moveTo>
                  <a:pt x="124967" y="66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979133" y="4600910"/>
            <a:ext cx="635" cy="29209"/>
          </a:xfrm>
          <a:custGeom>
            <a:avLst/>
            <a:gdLst/>
            <a:ahLst/>
            <a:cxnLst/>
            <a:rect l="l" t="t" r="r" b="b"/>
            <a:pathLst>
              <a:path w="635" h="29210">
                <a:moveTo>
                  <a:pt x="0" y="29169"/>
                </a:moveTo>
                <a:lnTo>
                  <a:pt x="518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913845" y="4636419"/>
            <a:ext cx="1905" cy="97790"/>
          </a:xfrm>
          <a:custGeom>
            <a:avLst/>
            <a:gdLst/>
            <a:ahLst/>
            <a:cxnLst/>
            <a:rect l="l" t="t" r="r" b="b"/>
            <a:pathLst>
              <a:path w="1904" h="97789">
                <a:moveTo>
                  <a:pt x="1737" y="0"/>
                </a:moveTo>
                <a:lnTo>
                  <a:pt x="0" y="9726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890497" y="4587590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60">
                <a:moveTo>
                  <a:pt x="64099" y="0"/>
                </a:moveTo>
                <a:lnTo>
                  <a:pt x="0" y="3550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954566" y="4587560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70">
                <a:moveTo>
                  <a:pt x="25085" y="13350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915582" y="4600910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60">
                <a:moveTo>
                  <a:pt x="64068" y="0"/>
                </a:moveTo>
                <a:lnTo>
                  <a:pt x="0" y="3550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890497" y="4623099"/>
            <a:ext cx="25400" cy="13335"/>
          </a:xfrm>
          <a:custGeom>
            <a:avLst/>
            <a:gdLst/>
            <a:ahLst/>
            <a:cxnLst/>
            <a:rect l="l" t="t" r="r" b="b"/>
            <a:pathLst>
              <a:path w="25400" h="13335">
                <a:moveTo>
                  <a:pt x="0" y="0"/>
                </a:moveTo>
                <a:lnTo>
                  <a:pt x="25085" y="1331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763853" y="4595485"/>
            <a:ext cx="1270" cy="67945"/>
          </a:xfrm>
          <a:custGeom>
            <a:avLst/>
            <a:gdLst/>
            <a:ahLst/>
            <a:cxnLst/>
            <a:rect l="l" t="t" r="r" b="b"/>
            <a:pathLst>
              <a:path w="1270" h="67945">
                <a:moveTo>
                  <a:pt x="1005" y="0"/>
                </a:moveTo>
                <a:lnTo>
                  <a:pt x="0" y="6793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764858" y="4595515"/>
            <a:ext cx="100330" cy="53340"/>
          </a:xfrm>
          <a:custGeom>
            <a:avLst/>
            <a:gdLst/>
            <a:ahLst/>
            <a:cxnLst/>
            <a:rect l="l" t="t" r="r" b="b"/>
            <a:pathLst>
              <a:path w="100329" h="53339">
                <a:moveTo>
                  <a:pt x="99913" y="53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928993" y="4584024"/>
            <a:ext cx="635" cy="17780"/>
          </a:xfrm>
          <a:custGeom>
            <a:avLst/>
            <a:gdLst/>
            <a:ahLst/>
            <a:cxnLst/>
            <a:rect l="l" t="t" r="r" b="b"/>
            <a:pathLst>
              <a:path w="635" h="17779">
                <a:moveTo>
                  <a:pt x="0" y="17708"/>
                </a:moveTo>
                <a:lnTo>
                  <a:pt x="33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864772" y="4634560"/>
            <a:ext cx="26034" cy="14604"/>
          </a:xfrm>
          <a:custGeom>
            <a:avLst/>
            <a:gdLst/>
            <a:ahLst/>
            <a:cxnLst/>
            <a:rect l="l" t="t" r="r" b="b"/>
            <a:pathLst>
              <a:path w="26035" h="14604">
                <a:moveTo>
                  <a:pt x="25542" y="0"/>
                </a:moveTo>
                <a:lnTo>
                  <a:pt x="0" y="14112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864772" y="4619503"/>
            <a:ext cx="635" cy="29209"/>
          </a:xfrm>
          <a:custGeom>
            <a:avLst/>
            <a:gdLst/>
            <a:ahLst/>
            <a:cxnLst/>
            <a:rect l="l" t="t" r="r" b="b"/>
            <a:pathLst>
              <a:path w="635" h="29210">
                <a:moveTo>
                  <a:pt x="518" y="0"/>
                </a:moveTo>
                <a:lnTo>
                  <a:pt x="0" y="2916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804452" y="4517791"/>
            <a:ext cx="125095" cy="66675"/>
          </a:xfrm>
          <a:custGeom>
            <a:avLst/>
            <a:gdLst/>
            <a:ahLst/>
            <a:cxnLst/>
            <a:rect l="l" t="t" r="r" b="b"/>
            <a:pathLst>
              <a:path w="125095" h="66675">
                <a:moveTo>
                  <a:pt x="124876" y="66233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865290" y="4584024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60">
                <a:moveTo>
                  <a:pt x="64038" y="0"/>
                </a:moveTo>
                <a:lnTo>
                  <a:pt x="0" y="3547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3740383" y="4553056"/>
            <a:ext cx="125095" cy="66675"/>
          </a:xfrm>
          <a:custGeom>
            <a:avLst/>
            <a:gdLst/>
            <a:ahLst/>
            <a:cxnLst/>
            <a:rect l="l" t="t" r="r" b="b"/>
            <a:pathLst>
              <a:path w="125095" h="66675">
                <a:moveTo>
                  <a:pt x="0" y="0"/>
                </a:moveTo>
                <a:lnTo>
                  <a:pt x="124907" y="66415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740383" y="4517791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60">
                <a:moveTo>
                  <a:pt x="64068" y="0"/>
                </a:moveTo>
                <a:lnTo>
                  <a:pt x="0" y="35265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738920" y="4553056"/>
            <a:ext cx="1905" cy="97155"/>
          </a:xfrm>
          <a:custGeom>
            <a:avLst/>
            <a:gdLst/>
            <a:ahLst/>
            <a:cxnLst/>
            <a:rect l="l" t="t" r="r" b="b"/>
            <a:pathLst>
              <a:path w="1904" h="97154">
                <a:moveTo>
                  <a:pt x="0" y="97078"/>
                </a:moveTo>
                <a:lnTo>
                  <a:pt x="1463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738920" y="4650166"/>
            <a:ext cx="25400" cy="13335"/>
          </a:xfrm>
          <a:custGeom>
            <a:avLst/>
            <a:gdLst/>
            <a:ahLst/>
            <a:cxnLst/>
            <a:rect l="l" t="t" r="r" b="b"/>
            <a:pathLst>
              <a:path w="25400" h="13335">
                <a:moveTo>
                  <a:pt x="24932" y="13258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913845" y="4665650"/>
            <a:ext cx="1270" cy="68580"/>
          </a:xfrm>
          <a:custGeom>
            <a:avLst/>
            <a:gdLst/>
            <a:ahLst/>
            <a:cxnLst/>
            <a:rect l="l" t="t" r="r" b="b"/>
            <a:pathLst>
              <a:path w="1270" h="68579">
                <a:moveTo>
                  <a:pt x="0" y="68061"/>
                </a:moveTo>
                <a:lnTo>
                  <a:pt x="1249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813809" y="4680341"/>
            <a:ext cx="100330" cy="53975"/>
          </a:xfrm>
          <a:custGeom>
            <a:avLst/>
            <a:gdLst/>
            <a:ahLst/>
            <a:cxnLst/>
            <a:rect l="l" t="t" r="r" b="b"/>
            <a:pathLst>
              <a:path w="100329" h="53975">
                <a:moveTo>
                  <a:pt x="0" y="0"/>
                </a:moveTo>
                <a:lnTo>
                  <a:pt x="100035" y="5337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813352" y="4680310"/>
            <a:ext cx="635" cy="29209"/>
          </a:xfrm>
          <a:custGeom>
            <a:avLst/>
            <a:gdLst/>
            <a:ahLst/>
            <a:cxnLst/>
            <a:rect l="l" t="t" r="r" b="b"/>
            <a:pathLst>
              <a:path w="635" h="29210">
                <a:moveTo>
                  <a:pt x="0" y="29108"/>
                </a:moveTo>
                <a:lnTo>
                  <a:pt x="457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3813352" y="4709419"/>
            <a:ext cx="125095" cy="67310"/>
          </a:xfrm>
          <a:custGeom>
            <a:avLst/>
            <a:gdLst/>
            <a:ahLst/>
            <a:cxnLst/>
            <a:rect l="l" t="t" r="r" b="b"/>
            <a:pathLst>
              <a:path w="125095" h="67310">
                <a:moveTo>
                  <a:pt x="125028" y="66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002328" y="4643430"/>
            <a:ext cx="2540" cy="97155"/>
          </a:xfrm>
          <a:custGeom>
            <a:avLst/>
            <a:gdLst/>
            <a:ahLst/>
            <a:cxnLst/>
            <a:rect l="l" t="t" r="r" b="b"/>
            <a:pathLst>
              <a:path w="2539" h="97154">
                <a:moveTo>
                  <a:pt x="0" y="97139"/>
                </a:moveTo>
                <a:lnTo>
                  <a:pt x="192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938381" y="4740569"/>
            <a:ext cx="64135" cy="36195"/>
          </a:xfrm>
          <a:custGeom>
            <a:avLst/>
            <a:gdLst/>
            <a:ahLst/>
            <a:cxnLst/>
            <a:rect l="l" t="t" r="r" b="b"/>
            <a:pathLst>
              <a:path w="64135" h="36195">
                <a:moveTo>
                  <a:pt x="63947" y="0"/>
                </a:moveTo>
                <a:lnTo>
                  <a:pt x="0" y="3563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3938381" y="4679030"/>
            <a:ext cx="1905" cy="97790"/>
          </a:xfrm>
          <a:custGeom>
            <a:avLst/>
            <a:gdLst/>
            <a:ahLst/>
            <a:cxnLst/>
            <a:rect l="l" t="t" r="r" b="b"/>
            <a:pathLst>
              <a:path w="1904" h="97789">
                <a:moveTo>
                  <a:pt x="1798" y="0"/>
                </a:moveTo>
                <a:lnTo>
                  <a:pt x="0" y="9717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3915095" y="4630079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60">
                <a:moveTo>
                  <a:pt x="64038" y="0"/>
                </a:moveTo>
                <a:lnTo>
                  <a:pt x="0" y="3557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3979133" y="4630079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70">
                <a:moveTo>
                  <a:pt x="25115" y="13350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940180" y="4643430"/>
            <a:ext cx="64135" cy="36195"/>
          </a:xfrm>
          <a:custGeom>
            <a:avLst/>
            <a:gdLst/>
            <a:ahLst/>
            <a:cxnLst/>
            <a:rect l="l" t="t" r="r" b="b"/>
            <a:pathLst>
              <a:path w="64135" h="36195">
                <a:moveTo>
                  <a:pt x="64068" y="0"/>
                </a:moveTo>
                <a:lnTo>
                  <a:pt x="0" y="3560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915095" y="4665650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70">
                <a:moveTo>
                  <a:pt x="0" y="0"/>
                </a:moveTo>
                <a:lnTo>
                  <a:pt x="25085" y="1338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713531" y="4495297"/>
            <a:ext cx="300625" cy="2852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968889" y="3701445"/>
            <a:ext cx="2386330" cy="1315085"/>
          </a:xfrm>
          <a:custGeom>
            <a:avLst/>
            <a:gdLst/>
            <a:ahLst/>
            <a:cxnLst/>
            <a:rect l="l" t="t" r="r" b="b"/>
            <a:pathLst>
              <a:path w="2386329" h="1315085">
                <a:moveTo>
                  <a:pt x="1035932" y="166573"/>
                </a:moveTo>
                <a:lnTo>
                  <a:pt x="709885" y="166573"/>
                </a:lnTo>
                <a:lnTo>
                  <a:pt x="2067973" y="906597"/>
                </a:lnTo>
                <a:lnTo>
                  <a:pt x="1503422" y="1228161"/>
                </a:lnTo>
                <a:lnTo>
                  <a:pt x="1658291" y="1314663"/>
                </a:lnTo>
                <a:lnTo>
                  <a:pt x="2386215" y="897270"/>
                </a:lnTo>
                <a:lnTo>
                  <a:pt x="1035932" y="166573"/>
                </a:lnTo>
                <a:close/>
              </a:path>
              <a:path w="2386329" h="1315085">
                <a:moveTo>
                  <a:pt x="728115" y="0"/>
                </a:moveTo>
                <a:lnTo>
                  <a:pt x="0" y="389077"/>
                </a:lnTo>
                <a:lnTo>
                  <a:pt x="145243" y="470123"/>
                </a:lnTo>
                <a:lnTo>
                  <a:pt x="257662" y="409712"/>
                </a:lnTo>
                <a:lnTo>
                  <a:pt x="264901" y="404286"/>
                </a:lnTo>
                <a:lnTo>
                  <a:pt x="274152" y="397489"/>
                </a:lnTo>
                <a:lnTo>
                  <a:pt x="320814" y="365302"/>
                </a:lnTo>
                <a:lnTo>
                  <a:pt x="358271" y="341955"/>
                </a:lnTo>
                <a:lnTo>
                  <a:pt x="395822" y="320710"/>
                </a:lnTo>
                <a:lnTo>
                  <a:pt x="433340" y="301599"/>
                </a:lnTo>
                <a:lnTo>
                  <a:pt x="470723" y="284744"/>
                </a:lnTo>
                <a:lnTo>
                  <a:pt x="507885" y="270174"/>
                </a:lnTo>
                <a:lnTo>
                  <a:pt x="533567" y="261365"/>
                </a:lnTo>
                <a:lnTo>
                  <a:pt x="709885" y="166573"/>
                </a:lnTo>
                <a:lnTo>
                  <a:pt x="1035932" y="166573"/>
                </a:lnTo>
                <a:lnTo>
                  <a:pt x="728115" y="0"/>
                </a:lnTo>
                <a:close/>
              </a:path>
            </a:pathLst>
          </a:custGeom>
          <a:solidFill>
            <a:srgbClr val="4620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967313" y="3699858"/>
            <a:ext cx="2389377" cy="1819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664125" y="6077727"/>
            <a:ext cx="1741805" cy="1590675"/>
          </a:xfrm>
          <a:custGeom>
            <a:avLst/>
            <a:gdLst/>
            <a:ahLst/>
            <a:cxnLst/>
            <a:rect l="l" t="t" r="r" b="b"/>
            <a:pathLst>
              <a:path w="1741804" h="1590675">
                <a:moveTo>
                  <a:pt x="0" y="5730"/>
                </a:moveTo>
                <a:lnTo>
                  <a:pt x="18620" y="496580"/>
                </a:lnTo>
                <a:lnTo>
                  <a:pt x="1731833" y="1590315"/>
                </a:lnTo>
                <a:lnTo>
                  <a:pt x="1729121" y="1091183"/>
                </a:lnTo>
                <a:lnTo>
                  <a:pt x="0" y="5730"/>
                </a:lnTo>
                <a:close/>
              </a:path>
              <a:path w="1741804" h="1590675">
                <a:moveTo>
                  <a:pt x="1739027" y="1085027"/>
                </a:moveTo>
                <a:lnTo>
                  <a:pt x="1729121" y="1091183"/>
                </a:lnTo>
                <a:lnTo>
                  <a:pt x="1731833" y="1590315"/>
                </a:lnTo>
                <a:lnTo>
                  <a:pt x="1741678" y="1584063"/>
                </a:lnTo>
                <a:lnTo>
                  <a:pt x="1739027" y="1085027"/>
                </a:lnTo>
                <a:close/>
              </a:path>
              <a:path w="1741804" h="1590675">
                <a:moveTo>
                  <a:pt x="9939" y="0"/>
                </a:moveTo>
                <a:lnTo>
                  <a:pt x="0" y="5730"/>
                </a:lnTo>
                <a:lnTo>
                  <a:pt x="1729121" y="1091183"/>
                </a:lnTo>
                <a:lnTo>
                  <a:pt x="1739027" y="1085027"/>
                </a:lnTo>
                <a:lnTo>
                  <a:pt x="9939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393246" y="7162754"/>
            <a:ext cx="12700" cy="505459"/>
          </a:xfrm>
          <a:custGeom>
            <a:avLst/>
            <a:gdLst/>
            <a:ahLst/>
            <a:cxnLst/>
            <a:rect l="l" t="t" r="r" b="b"/>
            <a:pathLst>
              <a:path w="12700" h="505459">
                <a:moveTo>
                  <a:pt x="9905" y="0"/>
                </a:moveTo>
                <a:lnTo>
                  <a:pt x="0" y="6156"/>
                </a:lnTo>
                <a:lnTo>
                  <a:pt x="2712" y="505288"/>
                </a:lnTo>
                <a:lnTo>
                  <a:pt x="12557" y="499036"/>
                </a:lnTo>
                <a:lnTo>
                  <a:pt x="9905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664125" y="6077727"/>
            <a:ext cx="1739264" cy="1091565"/>
          </a:xfrm>
          <a:custGeom>
            <a:avLst/>
            <a:gdLst/>
            <a:ahLst/>
            <a:cxnLst/>
            <a:rect l="l" t="t" r="r" b="b"/>
            <a:pathLst>
              <a:path w="1739264" h="1091565">
                <a:moveTo>
                  <a:pt x="9939" y="0"/>
                </a:moveTo>
                <a:lnTo>
                  <a:pt x="0" y="5730"/>
                </a:lnTo>
                <a:lnTo>
                  <a:pt x="1729121" y="1091183"/>
                </a:lnTo>
                <a:lnTo>
                  <a:pt x="1739027" y="1085027"/>
                </a:lnTo>
                <a:lnTo>
                  <a:pt x="9939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664125" y="6083457"/>
            <a:ext cx="1732280" cy="1584960"/>
          </a:xfrm>
          <a:custGeom>
            <a:avLst/>
            <a:gdLst/>
            <a:ahLst/>
            <a:cxnLst/>
            <a:rect l="l" t="t" r="r" b="b"/>
            <a:pathLst>
              <a:path w="1732279" h="1584959">
                <a:moveTo>
                  <a:pt x="0" y="0"/>
                </a:moveTo>
                <a:lnTo>
                  <a:pt x="18620" y="490849"/>
                </a:lnTo>
                <a:lnTo>
                  <a:pt x="1731833" y="1584585"/>
                </a:lnTo>
                <a:lnTo>
                  <a:pt x="1729121" y="1085453"/>
                </a:lnTo>
                <a:lnTo>
                  <a:pt x="0" y="0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674053" y="6077758"/>
            <a:ext cx="1729105" cy="1085215"/>
          </a:xfrm>
          <a:custGeom>
            <a:avLst/>
            <a:gdLst/>
            <a:ahLst/>
            <a:cxnLst/>
            <a:rect l="l" t="t" r="r" b="b"/>
            <a:pathLst>
              <a:path w="1729104" h="1085215">
                <a:moveTo>
                  <a:pt x="0" y="0"/>
                </a:moveTo>
                <a:lnTo>
                  <a:pt x="1729099" y="108499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664137" y="6077758"/>
            <a:ext cx="10160" cy="5715"/>
          </a:xfrm>
          <a:custGeom>
            <a:avLst/>
            <a:gdLst/>
            <a:ahLst/>
            <a:cxnLst/>
            <a:rect l="l" t="t" r="r" b="b"/>
            <a:pathLst>
              <a:path w="10160" h="5714">
                <a:moveTo>
                  <a:pt x="0" y="5699"/>
                </a:moveTo>
                <a:lnTo>
                  <a:pt x="991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682758" y="6574308"/>
            <a:ext cx="1713230" cy="1094105"/>
          </a:xfrm>
          <a:custGeom>
            <a:avLst/>
            <a:gdLst/>
            <a:ahLst/>
            <a:cxnLst/>
            <a:rect l="l" t="t" r="r" b="b"/>
            <a:pathLst>
              <a:path w="1713229" h="1094104">
                <a:moveTo>
                  <a:pt x="1713201" y="109373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664137" y="6083457"/>
            <a:ext cx="19050" cy="490855"/>
          </a:xfrm>
          <a:custGeom>
            <a:avLst/>
            <a:gdLst/>
            <a:ahLst/>
            <a:cxnLst/>
            <a:rect l="l" t="t" r="r" b="b"/>
            <a:pathLst>
              <a:path w="19050" h="490854">
                <a:moveTo>
                  <a:pt x="18608" y="490849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664137" y="6083457"/>
            <a:ext cx="1729105" cy="1085850"/>
          </a:xfrm>
          <a:custGeom>
            <a:avLst/>
            <a:gdLst/>
            <a:ahLst/>
            <a:cxnLst/>
            <a:rect l="l" t="t" r="r" b="b"/>
            <a:pathLst>
              <a:path w="1729104" h="1085850">
                <a:moveTo>
                  <a:pt x="1729109" y="1085453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403152" y="7162754"/>
            <a:ext cx="3175" cy="499109"/>
          </a:xfrm>
          <a:custGeom>
            <a:avLst/>
            <a:gdLst/>
            <a:ahLst/>
            <a:cxnLst/>
            <a:rect l="l" t="t" r="r" b="b"/>
            <a:pathLst>
              <a:path w="3175" h="499109">
                <a:moveTo>
                  <a:pt x="2651" y="49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395959" y="7661791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9845" y="0"/>
                </a:moveTo>
                <a:lnTo>
                  <a:pt x="0" y="625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393246" y="7168911"/>
            <a:ext cx="3175" cy="499745"/>
          </a:xfrm>
          <a:custGeom>
            <a:avLst/>
            <a:gdLst/>
            <a:ahLst/>
            <a:cxnLst/>
            <a:rect l="l" t="t" r="r" b="b"/>
            <a:pathLst>
              <a:path w="3175" h="499745">
                <a:moveTo>
                  <a:pt x="2712" y="499131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393246" y="7162754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9905" y="0"/>
                </a:moveTo>
                <a:lnTo>
                  <a:pt x="0" y="615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645346" y="6502131"/>
            <a:ext cx="723265" cy="915035"/>
          </a:xfrm>
          <a:custGeom>
            <a:avLst/>
            <a:gdLst/>
            <a:ahLst/>
            <a:cxnLst/>
            <a:rect l="l" t="t" r="r" b="b"/>
            <a:pathLst>
              <a:path w="723264" h="915034">
                <a:moveTo>
                  <a:pt x="14904" y="452963"/>
                </a:moveTo>
                <a:lnTo>
                  <a:pt x="0" y="909035"/>
                </a:lnTo>
                <a:lnTo>
                  <a:pt x="9265" y="914765"/>
                </a:lnTo>
                <a:lnTo>
                  <a:pt x="24231" y="458602"/>
                </a:lnTo>
                <a:lnTo>
                  <a:pt x="14904" y="452963"/>
                </a:lnTo>
                <a:close/>
              </a:path>
              <a:path w="723264" h="915034">
                <a:moveTo>
                  <a:pt x="722650" y="5455"/>
                </a:moveTo>
                <a:lnTo>
                  <a:pt x="24231" y="458602"/>
                </a:lnTo>
                <a:lnTo>
                  <a:pt x="9265" y="914765"/>
                </a:lnTo>
                <a:lnTo>
                  <a:pt x="701801" y="458541"/>
                </a:lnTo>
                <a:lnTo>
                  <a:pt x="722650" y="5455"/>
                </a:lnTo>
                <a:close/>
              </a:path>
              <a:path w="723264" h="915034">
                <a:moveTo>
                  <a:pt x="713323" y="0"/>
                </a:moveTo>
                <a:lnTo>
                  <a:pt x="14904" y="452963"/>
                </a:lnTo>
                <a:lnTo>
                  <a:pt x="24231" y="458602"/>
                </a:lnTo>
                <a:lnTo>
                  <a:pt x="722650" y="5455"/>
                </a:lnTo>
                <a:lnTo>
                  <a:pt x="71332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660251" y="6502131"/>
            <a:ext cx="708025" cy="459105"/>
          </a:xfrm>
          <a:custGeom>
            <a:avLst/>
            <a:gdLst/>
            <a:ahLst/>
            <a:cxnLst/>
            <a:rect l="l" t="t" r="r" b="b"/>
            <a:pathLst>
              <a:path w="708025" h="459104">
                <a:moveTo>
                  <a:pt x="707745" y="5455"/>
                </a:moveTo>
                <a:lnTo>
                  <a:pt x="698418" y="0"/>
                </a:lnTo>
                <a:lnTo>
                  <a:pt x="0" y="452963"/>
                </a:lnTo>
                <a:lnTo>
                  <a:pt x="9326" y="458602"/>
                </a:lnTo>
                <a:lnTo>
                  <a:pt x="707745" y="5455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654612" y="6507587"/>
            <a:ext cx="713740" cy="909319"/>
          </a:xfrm>
          <a:custGeom>
            <a:avLst/>
            <a:gdLst/>
            <a:ahLst/>
            <a:cxnLst/>
            <a:rect l="l" t="t" r="r" b="b"/>
            <a:pathLst>
              <a:path w="713739" h="909320">
                <a:moveTo>
                  <a:pt x="692536" y="453085"/>
                </a:moveTo>
                <a:lnTo>
                  <a:pt x="713384" y="0"/>
                </a:lnTo>
                <a:lnTo>
                  <a:pt x="14965" y="453146"/>
                </a:lnTo>
                <a:lnTo>
                  <a:pt x="0" y="909309"/>
                </a:lnTo>
                <a:lnTo>
                  <a:pt x="692536" y="453085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645346" y="6955094"/>
            <a:ext cx="24765" cy="462280"/>
          </a:xfrm>
          <a:custGeom>
            <a:avLst/>
            <a:gdLst/>
            <a:ahLst/>
            <a:cxnLst/>
            <a:rect l="l" t="t" r="r" b="b"/>
            <a:pathLst>
              <a:path w="24764" h="462279">
                <a:moveTo>
                  <a:pt x="24231" y="5638"/>
                </a:moveTo>
                <a:lnTo>
                  <a:pt x="14904" y="0"/>
                </a:lnTo>
                <a:lnTo>
                  <a:pt x="0" y="456072"/>
                </a:lnTo>
                <a:lnTo>
                  <a:pt x="9265" y="461802"/>
                </a:lnTo>
                <a:lnTo>
                  <a:pt x="24231" y="5638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358639" y="6502131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5">
                <a:moveTo>
                  <a:pt x="0" y="0"/>
                </a:moveTo>
                <a:lnTo>
                  <a:pt x="9357" y="548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660251" y="6502131"/>
            <a:ext cx="698500" cy="453390"/>
          </a:xfrm>
          <a:custGeom>
            <a:avLst/>
            <a:gdLst/>
            <a:ahLst/>
            <a:cxnLst/>
            <a:rect l="l" t="t" r="r" b="b"/>
            <a:pathLst>
              <a:path w="698500" h="453390">
                <a:moveTo>
                  <a:pt x="0" y="452963"/>
                </a:moveTo>
                <a:lnTo>
                  <a:pt x="698388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645346" y="7411197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9265" y="5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645346" y="6955094"/>
            <a:ext cx="15240" cy="456565"/>
          </a:xfrm>
          <a:custGeom>
            <a:avLst/>
            <a:gdLst/>
            <a:ahLst/>
            <a:cxnLst/>
            <a:rect l="l" t="t" r="r" b="b"/>
            <a:pathLst>
              <a:path w="15239" h="456565">
                <a:moveTo>
                  <a:pt x="0" y="456102"/>
                </a:moveTo>
                <a:lnTo>
                  <a:pt x="14904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660251" y="6955094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5">
                <a:moveTo>
                  <a:pt x="9326" y="5638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347179" y="6507587"/>
            <a:ext cx="20955" cy="453390"/>
          </a:xfrm>
          <a:custGeom>
            <a:avLst/>
            <a:gdLst/>
            <a:ahLst/>
            <a:cxnLst/>
            <a:rect l="l" t="t" r="r" b="b"/>
            <a:pathLst>
              <a:path w="20954" h="453390">
                <a:moveTo>
                  <a:pt x="0" y="453085"/>
                </a:moveTo>
                <a:lnTo>
                  <a:pt x="20817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654612" y="6960672"/>
            <a:ext cx="692785" cy="456565"/>
          </a:xfrm>
          <a:custGeom>
            <a:avLst/>
            <a:gdLst/>
            <a:ahLst/>
            <a:cxnLst/>
            <a:rect l="l" t="t" r="r" b="b"/>
            <a:pathLst>
              <a:path w="692785" h="456565">
                <a:moveTo>
                  <a:pt x="692566" y="0"/>
                </a:moveTo>
                <a:lnTo>
                  <a:pt x="0" y="456255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654612" y="6960733"/>
            <a:ext cx="15240" cy="456565"/>
          </a:xfrm>
          <a:custGeom>
            <a:avLst/>
            <a:gdLst/>
            <a:ahLst/>
            <a:cxnLst/>
            <a:rect l="l" t="t" r="r" b="b"/>
            <a:pathLst>
              <a:path w="15239" h="456565">
                <a:moveTo>
                  <a:pt x="0" y="456194"/>
                </a:moveTo>
                <a:lnTo>
                  <a:pt x="14996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669578" y="6507587"/>
            <a:ext cx="698500" cy="453390"/>
          </a:xfrm>
          <a:custGeom>
            <a:avLst/>
            <a:gdLst/>
            <a:ahLst/>
            <a:cxnLst/>
            <a:rect l="l" t="t" r="r" b="b"/>
            <a:pathLst>
              <a:path w="698500" h="453390">
                <a:moveTo>
                  <a:pt x="698418" y="0"/>
                </a:moveTo>
                <a:lnTo>
                  <a:pt x="0" y="45314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1970645" y="3662536"/>
            <a:ext cx="2421890" cy="1865630"/>
          </a:xfrm>
          <a:custGeom>
            <a:avLst/>
            <a:gdLst/>
            <a:ahLst/>
            <a:cxnLst/>
            <a:rect l="l" t="t" r="r" b="b"/>
            <a:pathLst>
              <a:path w="2421890" h="1865629">
                <a:moveTo>
                  <a:pt x="768140" y="0"/>
                </a:moveTo>
                <a:lnTo>
                  <a:pt x="757312" y="0"/>
                </a:lnTo>
                <a:lnTo>
                  <a:pt x="746941" y="3047"/>
                </a:lnTo>
                <a:lnTo>
                  <a:pt x="737128" y="3047"/>
                </a:lnTo>
                <a:lnTo>
                  <a:pt x="733561" y="6095"/>
                </a:lnTo>
                <a:lnTo>
                  <a:pt x="580823" y="82295"/>
                </a:lnTo>
                <a:lnTo>
                  <a:pt x="516013" y="115823"/>
                </a:lnTo>
                <a:lnTo>
                  <a:pt x="407274" y="167639"/>
                </a:lnTo>
                <a:lnTo>
                  <a:pt x="362450" y="192023"/>
                </a:lnTo>
                <a:lnTo>
                  <a:pt x="323392" y="210311"/>
                </a:lnTo>
                <a:lnTo>
                  <a:pt x="289654" y="228599"/>
                </a:lnTo>
                <a:lnTo>
                  <a:pt x="260786" y="243839"/>
                </a:lnTo>
                <a:lnTo>
                  <a:pt x="236343" y="256031"/>
                </a:lnTo>
                <a:lnTo>
                  <a:pt x="215875" y="265175"/>
                </a:lnTo>
                <a:lnTo>
                  <a:pt x="198936" y="274319"/>
                </a:lnTo>
                <a:lnTo>
                  <a:pt x="185078" y="280415"/>
                </a:lnTo>
                <a:lnTo>
                  <a:pt x="173853" y="286511"/>
                </a:lnTo>
                <a:lnTo>
                  <a:pt x="164814" y="292607"/>
                </a:lnTo>
                <a:lnTo>
                  <a:pt x="157513" y="295655"/>
                </a:lnTo>
                <a:lnTo>
                  <a:pt x="151502" y="301751"/>
                </a:lnTo>
                <a:lnTo>
                  <a:pt x="146334" y="304799"/>
                </a:lnTo>
                <a:lnTo>
                  <a:pt x="136735" y="310895"/>
                </a:lnTo>
                <a:lnTo>
                  <a:pt x="127268" y="316991"/>
                </a:lnTo>
                <a:lnTo>
                  <a:pt x="116448" y="323087"/>
                </a:lnTo>
                <a:lnTo>
                  <a:pt x="104654" y="329183"/>
                </a:lnTo>
                <a:lnTo>
                  <a:pt x="92264" y="338327"/>
                </a:lnTo>
                <a:lnTo>
                  <a:pt x="79655" y="347471"/>
                </a:lnTo>
                <a:lnTo>
                  <a:pt x="67205" y="353567"/>
                </a:lnTo>
                <a:lnTo>
                  <a:pt x="55292" y="362711"/>
                </a:lnTo>
                <a:lnTo>
                  <a:pt x="44294" y="371855"/>
                </a:lnTo>
                <a:lnTo>
                  <a:pt x="34589" y="377951"/>
                </a:lnTo>
                <a:lnTo>
                  <a:pt x="26555" y="387095"/>
                </a:lnTo>
                <a:lnTo>
                  <a:pt x="11325" y="432815"/>
                </a:lnTo>
                <a:lnTo>
                  <a:pt x="7021" y="478535"/>
                </a:lnTo>
                <a:lnTo>
                  <a:pt x="5980" y="496823"/>
                </a:lnTo>
                <a:lnTo>
                  <a:pt x="5102" y="512063"/>
                </a:lnTo>
                <a:lnTo>
                  <a:pt x="4367" y="527303"/>
                </a:lnTo>
                <a:lnTo>
                  <a:pt x="3755" y="542543"/>
                </a:lnTo>
                <a:lnTo>
                  <a:pt x="3246" y="557783"/>
                </a:lnTo>
                <a:lnTo>
                  <a:pt x="2455" y="582167"/>
                </a:lnTo>
                <a:lnTo>
                  <a:pt x="2134" y="591311"/>
                </a:lnTo>
                <a:lnTo>
                  <a:pt x="1834" y="597407"/>
                </a:lnTo>
                <a:lnTo>
                  <a:pt x="1565" y="600455"/>
                </a:lnTo>
                <a:lnTo>
                  <a:pt x="1301" y="609599"/>
                </a:lnTo>
                <a:lnTo>
                  <a:pt x="399" y="652271"/>
                </a:lnTo>
                <a:lnTo>
                  <a:pt x="18" y="697991"/>
                </a:lnTo>
                <a:lnTo>
                  <a:pt x="0" y="734567"/>
                </a:lnTo>
                <a:lnTo>
                  <a:pt x="34" y="743711"/>
                </a:lnTo>
                <a:lnTo>
                  <a:pt x="578" y="789431"/>
                </a:lnTo>
                <a:lnTo>
                  <a:pt x="2581" y="841247"/>
                </a:lnTo>
                <a:lnTo>
                  <a:pt x="6164" y="883919"/>
                </a:lnTo>
                <a:lnTo>
                  <a:pt x="15853" y="920495"/>
                </a:lnTo>
                <a:lnTo>
                  <a:pt x="21403" y="932687"/>
                </a:lnTo>
                <a:lnTo>
                  <a:pt x="28458" y="941831"/>
                </a:lnTo>
                <a:lnTo>
                  <a:pt x="37224" y="950975"/>
                </a:lnTo>
                <a:lnTo>
                  <a:pt x="47908" y="957071"/>
                </a:lnTo>
                <a:lnTo>
                  <a:pt x="58230" y="963167"/>
                </a:lnTo>
                <a:lnTo>
                  <a:pt x="73133" y="972311"/>
                </a:lnTo>
                <a:lnTo>
                  <a:pt x="92065" y="981455"/>
                </a:lnTo>
                <a:lnTo>
                  <a:pt x="114473" y="993647"/>
                </a:lnTo>
                <a:lnTo>
                  <a:pt x="139805" y="1008887"/>
                </a:lnTo>
                <a:lnTo>
                  <a:pt x="167508" y="1024127"/>
                </a:lnTo>
                <a:lnTo>
                  <a:pt x="197028" y="1039367"/>
                </a:lnTo>
                <a:lnTo>
                  <a:pt x="227815" y="1057655"/>
                </a:lnTo>
                <a:lnTo>
                  <a:pt x="259314" y="1072895"/>
                </a:lnTo>
                <a:lnTo>
                  <a:pt x="322241" y="1109471"/>
                </a:lnTo>
                <a:lnTo>
                  <a:pt x="352563" y="1124711"/>
                </a:lnTo>
                <a:lnTo>
                  <a:pt x="381388" y="1142999"/>
                </a:lnTo>
                <a:lnTo>
                  <a:pt x="408162" y="1158239"/>
                </a:lnTo>
                <a:lnTo>
                  <a:pt x="432334" y="1170431"/>
                </a:lnTo>
                <a:lnTo>
                  <a:pt x="470658" y="1191767"/>
                </a:lnTo>
                <a:lnTo>
                  <a:pt x="494805" y="1207007"/>
                </a:lnTo>
                <a:lnTo>
                  <a:pt x="809414" y="1389887"/>
                </a:lnTo>
                <a:lnTo>
                  <a:pt x="967209" y="1484375"/>
                </a:lnTo>
                <a:lnTo>
                  <a:pt x="1032581" y="1520951"/>
                </a:lnTo>
                <a:lnTo>
                  <a:pt x="1089848" y="1554479"/>
                </a:lnTo>
                <a:lnTo>
                  <a:pt x="1139698" y="1584959"/>
                </a:lnTo>
                <a:lnTo>
                  <a:pt x="1182815" y="1609343"/>
                </a:lnTo>
                <a:lnTo>
                  <a:pt x="1251592" y="1648967"/>
                </a:lnTo>
                <a:lnTo>
                  <a:pt x="1278624" y="1667255"/>
                </a:lnTo>
                <a:lnTo>
                  <a:pt x="1301665" y="1679447"/>
                </a:lnTo>
                <a:lnTo>
                  <a:pt x="1321401" y="1691639"/>
                </a:lnTo>
                <a:lnTo>
                  <a:pt x="1338517" y="1700783"/>
                </a:lnTo>
                <a:lnTo>
                  <a:pt x="1353699" y="1709927"/>
                </a:lnTo>
                <a:lnTo>
                  <a:pt x="1367632" y="1716023"/>
                </a:lnTo>
                <a:lnTo>
                  <a:pt x="1394494" y="1734311"/>
                </a:lnTo>
                <a:lnTo>
                  <a:pt x="1408794" y="1740407"/>
                </a:lnTo>
                <a:lnTo>
                  <a:pt x="1456866" y="1767839"/>
                </a:lnTo>
                <a:lnTo>
                  <a:pt x="1561648" y="1822703"/>
                </a:lnTo>
                <a:lnTo>
                  <a:pt x="1578643" y="1831847"/>
                </a:lnTo>
                <a:lnTo>
                  <a:pt x="1595143" y="1837943"/>
                </a:lnTo>
                <a:lnTo>
                  <a:pt x="1611009" y="1844039"/>
                </a:lnTo>
                <a:lnTo>
                  <a:pt x="1626107" y="1850135"/>
                </a:lnTo>
                <a:lnTo>
                  <a:pt x="1640300" y="1856231"/>
                </a:lnTo>
                <a:lnTo>
                  <a:pt x="1653453" y="1859279"/>
                </a:lnTo>
                <a:lnTo>
                  <a:pt x="1665428" y="1862327"/>
                </a:lnTo>
                <a:lnTo>
                  <a:pt x="1676091" y="1865375"/>
                </a:lnTo>
                <a:lnTo>
                  <a:pt x="1698841" y="1865375"/>
                </a:lnTo>
                <a:lnTo>
                  <a:pt x="1705024" y="1862327"/>
                </a:lnTo>
                <a:lnTo>
                  <a:pt x="1713437" y="1856231"/>
                </a:lnTo>
                <a:lnTo>
                  <a:pt x="1723881" y="1853183"/>
                </a:lnTo>
                <a:lnTo>
                  <a:pt x="1736157" y="1847087"/>
                </a:lnTo>
                <a:lnTo>
                  <a:pt x="1750066" y="1837943"/>
                </a:lnTo>
                <a:lnTo>
                  <a:pt x="1765410" y="1828799"/>
                </a:lnTo>
                <a:lnTo>
                  <a:pt x="1781990" y="1819655"/>
                </a:lnTo>
                <a:lnTo>
                  <a:pt x="1799607" y="1810511"/>
                </a:lnTo>
                <a:lnTo>
                  <a:pt x="1818062" y="1801367"/>
                </a:lnTo>
                <a:lnTo>
                  <a:pt x="1837156" y="1792223"/>
                </a:lnTo>
                <a:lnTo>
                  <a:pt x="1876467" y="1767839"/>
                </a:lnTo>
                <a:lnTo>
                  <a:pt x="1896286" y="1758695"/>
                </a:lnTo>
                <a:lnTo>
                  <a:pt x="1915949" y="1746503"/>
                </a:lnTo>
                <a:lnTo>
                  <a:pt x="1935258" y="1734311"/>
                </a:lnTo>
                <a:lnTo>
                  <a:pt x="1954013" y="1725167"/>
                </a:lnTo>
                <a:lnTo>
                  <a:pt x="1972016" y="1712975"/>
                </a:lnTo>
                <a:lnTo>
                  <a:pt x="1989067" y="1703831"/>
                </a:lnTo>
                <a:lnTo>
                  <a:pt x="2004969" y="1694687"/>
                </a:lnTo>
                <a:lnTo>
                  <a:pt x="2034099" y="1676399"/>
                </a:lnTo>
                <a:lnTo>
                  <a:pt x="2050082" y="1667255"/>
                </a:lnTo>
                <a:lnTo>
                  <a:pt x="2067279" y="1658111"/>
                </a:lnTo>
                <a:lnTo>
                  <a:pt x="2085499" y="1645919"/>
                </a:lnTo>
                <a:lnTo>
                  <a:pt x="2104553" y="1633727"/>
                </a:lnTo>
                <a:lnTo>
                  <a:pt x="2124250" y="1621535"/>
                </a:lnTo>
                <a:lnTo>
                  <a:pt x="2164810" y="1600199"/>
                </a:lnTo>
                <a:lnTo>
                  <a:pt x="2205655" y="1575815"/>
                </a:lnTo>
                <a:lnTo>
                  <a:pt x="2225709" y="1563623"/>
                </a:lnTo>
                <a:lnTo>
                  <a:pt x="2245263" y="1551431"/>
                </a:lnTo>
                <a:lnTo>
                  <a:pt x="2264126" y="1539239"/>
                </a:lnTo>
                <a:lnTo>
                  <a:pt x="2282108" y="1530095"/>
                </a:lnTo>
                <a:lnTo>
                  <a:pt x="2299019" y="1517903"/>
                </a:lnTo>
                <a:lnTo>
                  <a:pt x="2314668" y="1508759"/>
                </a:lnTo>
                <a:lnTo>
                  <a:pt x="2328865" y="1499615"/>
                </a:lnTo>
                <a:lnTo>
                  <a:pt x="2341419" y="1490471"/>
                </a:lnTo>
                <a:lnTo>
                  <a:pt x="2352140" y="1481327"/>
                </a:lnTo>
                <a:lnTo>
                  <a:pt x="2373820" y="1466087"/>
                </a:lnTo>
                <a:lnTo>
                  <a:pt x="2384791" y="1456943"/>
                </a:lnTo>
                <a:lnTo>
                  <a:pt x="2393920" y="1453895"/>
                </a:lnTo>
                <a:lnTo>
                  <a:pt x="2401378" y="1447799"/>
                </a:lnTo>
                <a:lnTo>
                  <a:pt x="2420653" y="1405127"/>
                </a:lnTo>
                <a:lnTo>
                  <a:pt x="2421363" y="1353311"/>
                </a:lnTo>
                <a:lnTo>
                  <a:pt x="2421613" y="1304543"/>
                </a:lnTo>
                <a:lnTo>
                  <a:pt x="2421721" y="1249679"/>
                </a:lnTo>
                <a:lnTo>
                  <a:pt x="2421697" y="1170431"/>
                </a:lnTo>
                <a:lnTo>
                  <a:pt x="2421640" y="1130807"/>
                </a:lnTo>
                <a:lnTo>
                  <a:pt x="2421505" y="1072895"/>
                </a:lnTo>
                <a:lnTo>
                  <a:pt x="2421442" y="1051559"/>
                </a:lnTo>
                <a:lnTo>
                  <a:pt x="2421187" y="972311"/>
                </a:lnTo>
                <a:lnTo>
                  <a:pt x="2421156" y="960119"/>
                </a:lnTo>
                <a:lnTo>
                  <a:pt x="2411706" y="911351"/>
                </a:lnTo>
                <a:lnTo>
                  <a:pt x="2381123" y="874775"/>
                </a:lnTo>
                <a:lnTo>
                  <a:pt x="2367528" y="865631"/>
                </a:lnTo>
                <a:lnTo>
                  <a:pt x="2351167" y="856487"/>
                </a:lnTo>
                <a:lnTo>
                  <a:pt x="2332447" y="844295"/>
                </a:lnTo>
                <a:lnTo>
                  <a:pt x="2311774" y="832103"/>
                </a:lnTo>
                <a:lnTo>
                  <a:pt x="2289555" y="819911"/>
                </a:lnTo>
                <a:lnTo>
                  <a:pt x="2266196" y="804671"/>
                </a:lnTo>
                <a:lnTo>
                  <a:pt x="2242103" y="789431"/>
                </a:lnTo>
                <a:lnTo>
                  <a:pt x="2217684" y="777239"/>
                </a:lnTo>
                <a:lnTo>
                  <a:pt x="2193343" y="761999"/>
                </a:lnTo>
                <a:lnTo>
                  <a:pt x="2169489" y="749807"/>
                </a:lnTo>
                <a:lnTo>
                  <a:pt x="2146526" y="734567"/>
                </a:lnTo>
                <a:lnTo>
                  <a:pt x="2124863" y="722375"/>
                </a:lnTo>
                <a:lnTo>
                  <a:pt x="2104904" y="713231"/>
                </a:lnTo>
                <a:lnTo>
                  <a:pt x="2087057" y="704087"/>
                </a:lnTo>
                <a:lnTo>
                  <a:pt x="2071728" y="694943"/>
                </a:lnTo>
                <a:lnTo>
                  <a:pt x="2059323" y="688847"/>
                </a:lnTo>
                <a:lnTo>
                  <a:pt x="2050248" y="682751"/>
                </a:lnTo>
                <a:lnTo>
                  <a:pt x="2044911" y="679703"/>
                </a:lnTo>
                <a:lnTo>
                  <a:pt x="2033757" y="673607"/>
                </a:lnTo>
                <a:lnTo>
                  <a:pt x="2008026" y="661415"/>
                </a:lnTo>
                <a:lnTo>
                  <a:pt x="1919251" y="612647"/>
                </a:lnTo>
                <a:lnTo>
                  <a:pt x="1859410" y="582167"/>
                </a:lnTo>
                <a:lnTo>
                  <a:pt x="1637307" y="463295"/>
                </a:lnTo>
                <a:lnTo>
                  <a:pt x="1554420" y="417575"/>
                </a:lnTo>
                <a:lnTo>
                  <a:pt x="1301640" y="280415"/>
                </a:lnTo>
                <a:lnTo>
                  <a:pt x="1221347" y="237743"/>
                </a:lnTo>
                <a:lnTo>
                  <a:pt x="1145710" y="195071"/>
                </a:lnTo>
                <a:lnTo>
                  <a:pt x="1076330" y="158495"/>
                </a:lnTo>
                <a:lnTo>
                  <a:pt x="1014810" y="124967"/>
                </a:lnTo>
                <a:lnTo>
                  <a:pt x="921759" y="76199"/>
                </a:lnTo>
                <a:lnTo>
                  <a:pt x="893433" y="60959"/>
                </a:lnTo>
                <a:lnTo>
                  <a:pt x="859124" y="39623"/>
                </a:lnTo>
                <a:lnTo>
                  <a:pt x="814011" y="15239"/>
                </a:lnTo>
                <a:lnTo>
                  <a:pt x="802362" y="12191"/>
                </a:lnTo>
                <a:lnTo>
                  <a:pt x="790766" y="6095"/>
                </a:lnTo>
                <a:lnTo>
                  <a:pt x="768140" y="0"/>
                </a:lnTo>
                <a:close/>
              </a:path>
            </a:pathLst>
          </a:custGeom>
          <a:solidFill>
            <a:srgbClr val="A7A8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1941885" y="4090553"/>
            <a:ext cx="1685295" cy="14568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539916" y="4583476"/>
            <a:ext cx="846764" cy="9639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685038" y="3660785"/>
            <a:ext cx="1701643" cy="9379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963497" y="3662004"/>
            <a:ext cx="733494" cy="4880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772418" y="4643978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355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347179" y="6490548"/>
            <a:ext cx="335280" cy="476884"/>
          </a:xfrm>
          <a:custGeom>
            <a:avLst/>
            <a:gdLst/>
            <a:ahLst/>
            <a:cxnLst/>
            <a:rect l="l" t="t" r="r" b="b"/>
            <a:pathLst>
              <a:path w="335279" h="476884">
                <a:moveTo>
                  <a:pt x="114665" y="0"/>
                </a:moveTo>
                <a:lnTo>
                  <a:pt x="335066" y="0"/>
                </a:lnTo>
                <a:lnTo>
                  <a:pt x="335066" y="476890"/>
                </a:lnTo>
                <a:lnTo>
                  <a:pt x="0" y="476890"/>
                </a:lnTo>
              </a:path>
            </a:pathLst>
          </a:custGeom>
          <a:ln w="12064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472312" y="4627306"/>
            <a:ext cx="1771014" cy="415290"/>
          </a:xfrm>
          <a:custGeom>
            <a:avLst/>
            <a:gdLst/>
            <a:ahLst/>
            <a:cxnLst/>
            <a:rect l="l" t="t" r="r" b="b"/>
            <a:pathLst>
              <a:path w="1771014" h="415289">
                <a:moveTo>
                  <a:pt x="0" y="0"/>
                </a:moveTo>
                <a:lnTo>
                  <a:pt x="980572" y="412333"/>
                </a:lnTo>
                <a:lnTo>
                  <a:pt x="1770461" y="414832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470178" y="4738771"/>
            <a:ext cx="1772920" cy="568960"/>
          </a:xfrm>
          <a:custGeom>
            <a:avLst/>
            <a:gdLst/>
            <a:ahLst/>
            <a:cxnLst/>
            <a:rect l="l" t="t" r="r" b="b"/>
            <a:pathLst>
              <a:path w="1772920" h="568960">
                <a:moveTo>
                  <a:pt x="1772594" y="568665"/>
                </a:moveTo>
                <a:lnTo>
                  <a:pt x="964051" y="568665"/>
                </a:lnTo>
                <a:lnTo>
                  <a:pt x="0" y="0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860169" y="4091498"/>
            <a:ext cx="345440" cy="407670"/>
          </a:xfrm>
          <a:custGeom>
            <a:avLst/>
            <a:gdLst/>
            <a:ahLst/>
            <a:cxnLst/>
            <a:rect l="l" t="t" r="r" b="b"/>
            <a:pathLst>
              <a:path w="345439" h="407670">
                <a:moveTo>
                  <a:pt x="0" y="407669"/>
                </a:moveTo>
                <a:lnTo>
                  <a:pt x="345155" y="0"/>
                </a:lnTo>
              </a:path>
            </a:pathLst>
          </a:custGeom>
          <a:ln w="9524">
            <a:solidFill>
              <a:srgbClr val="231F2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822984" y="4455550"/>
            <a:ext cx="87630" cy="87630"/>
          </a:xfrm>
          <a:custGeom>
            <a:avLst/>
            <a:gdLst/>
            <a:ahLst/>
            <a:cxnLst/>
            <a:rect l="l" t="t" r="r" b="b"/>
            <a:pathLst>
              <a:path w="87629" h="87629">
                <a:moveTo>
                  <a:pt x="18154" y="0"/>
                </a:moveTo>
                <a:lnTo>
                  <a:pt x="10934" y="50680"/>
                </a:lnTo>
                <a:lnTo>
                  <a:pt x="0" y="87417"/>
                </a:lnTo>
                <a:lnTo>
                  <a:pt x="3505" y="85477"/>
                </a:lnTo>
                <a:lnTo>
                  <a:pt x="38663" y="68910"/>
                </a:lnTo>
                <a:lnTo>
                  <a:pt x="75671" y="56886"/>
                </a:lnTo>
                <a:lnTo>
                  <a:pt x="87203" y="54651"/>
                </a:lnTo>
                <a:lnTo>
                  <a:pt x="42092" y="37857"/>
                </a:lnTo>
                <a:lnTo>
                  <a:pt x="1815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973312" y="3088005"/>
            <a:ext cx="1106332" cy="110630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973311" y="3088005"/>
            <a:ext cx="1106805" cy="1106805"/>
          </a:xfrm>
          <a:custGeom>
            <a:avLst/>
            <a:gdLst/>
            <a:ahLst/>
            <a:cxnLst/>
            <a:rect l="l" t="t" r="r" b="b"/>
            <a:pathLst>
              <a:path w="1106804" h="1106804">
                <a:moveTo>
                  <a:pt x="1106302" y="553151"/>
                </a:moveTo>
                <a:lnTo>
                  <a:pt x="1104468" y="598518"/>
                </a:lnTo>
                <a:lnTo>
                  <a:pt x="1099062" y="642876"/>
                </a:lnTo>
                <a:lnTo>
                  <a:pt x="1090226" y="686080"/>
                </a:lnTo>
                <a:lnTo>
                  <a:pt x="1078102" y="727991"/>
                </a:lnTo>
                <a:lnTo>
                  <a:pt x="1062833" y="768464"/>
                </a:lnTo>
                <a:lnTo>
                  <a:pt x="1044561" y="807357"/>
                </a:lnTo>
                <a:lnTo>
                  <a:pt x="1023428" y="844529"/>
                </a:lnTo>
                <a:lnTo>
                  <a:pt x="999577" y="879836"/>
                </a:lnTo>
                <a:lnTo>
                  <a:pt x="973150" y="913137"/>
                </a:lnTo>
                <a:lnTo>
                  <a:pt x="944289" y="944289"/>
                </a:lnTo>
                <a:lnTo>
                  <a:pt x="913137" y="973150"/>
                </a:lnTo>
                <a:lnTo>
                  <a:pt x="879836" y="999577"/>
                </a:lnTo>
                <a:lnTo>
                  <a:pt x="844529" y="1023428"/>
                </a:lnTo>
                <a:lnTo>
                  <a:pt x="807357" y="1044561"/>
                </a:lnTo>
                <a:lnTo>
                  <a:pt x="768464" y="1062833"/>
                </a:lnTo>
                <a:lnTo>
                  <a:pt x="727991" y="1078102"/>
                </a:lnTo>
                <a:lnTo>
                  <a:pt x="686080" y="1090226"/>
                </a:lnTo>
                <a:lnTo>
                  <a:pt x="642876" y="1099062"/>
                </a:lnTo>
                <a:lnTo>
                  <a:pt x="598518" y="1104468"/>
                </a:lnTo>
                <a:lnTo>
                  <a:pt x="553151" y="1106302"/>
                </a:lnTo>
                <a:lnTo>
                  <a:pt x="507787" y="1104468"/>
                </a:lnTo>
                <a:lnTo>
                  <a:pt x="463433" y="1099062"/>
                </a:lnTo>
                <a:lnTo>
                  <a:pt x="420230" y="1090226"/>
                </a:lnTo>
                <a:lnTo>
                  <a:pt x="378322" y="1078102"/>
                </a:lnTo>
                <a:lnTo>
                  <a:pt x="337850" y="1062833"/>
                </a:lnTo>
                <a:lnTo>
                  <a:pt x="298957" y="1044561"/>
                </a:lnTo>
                <a:lnTo>
                  <a:pt x="261786" y="1023428"/>
                </a:lnTo>
                <a:lnTo>
                  <a:pt x="226478" y="999577"/>
                </a:lnTo>
                <a:lnTo>
                  <a:pt x="193177" y="973150"/>
                </a:lnTo>
                <a:lnTo>
                  <a:pt x="162024" y="944289"/>
                </a:lnTo>
                <a:lnTo>
                  <a:pt x="133162" y="913137"/>
                </a:lnTo>
                <a:lnTo>
                  <a:pt x="106733" y="879836"/>
                </a:lnTo>
                <a:lnTo>
                  <a:pt x="82881" y="844529"/>
                </a:lnTo>
                <a:lnTo>
                  <a:pt x="61746" y="807357"/>
                </a:lnTo>
                <a:lnTo>
                  <a:pt x="43473" y="768464"/>
                </a:lnTo>
                <a:lnTo>
                  <a:pt x="28202" y="727991"/>
                </a:lnTo>
                <a:lnTo>
                  <a:pt x="16077" y="686080"/>
                </a:lnTo>
                <a:lnTo>
                  <a:pt x="7240" y="642876"/>
                </a:lnTo>
                <a:lnTo>
                  <a:pt x="1833" y="598518"/>
                </a:lnTo>
                <a:lnTo>
                  <a:pt x="0" y="553151"/>
                </a:lnTo>
                <a:lnTo>
                  <a:pt x="1833" y="507783"/>
                </a:lnTo>
                <a:lnTo>
                  <a:pt x="7240" y="463426"/>
                </a:lnTo>
                <a:lnTo>
                  <a:pt x="16077" y="420221"/>
                </a:lnTo>
                <a:lnTo>
                  <a:pt x="28202" y="378310"/>
                </a:lnTo>
                <a:lnTo>
                  <a:pt x="43473" y="337837"/>
                </a:lnTo>
                <a:lnTo>
                  <a:pt x="61746" y="298944"/>
                </a:lnTo>
                <a:lnTo>
                  <a:pt x="82881" y="261772"/>
                </a:lnTo>
                <a:lnTo>
                  <a:pt x="106733" y="226465"/>
                </a:lnTo>
                <a:lnTo>
                  <a:pt x="133162" y="193164"/>
                </a:lnTo>
                <a:lnTo>
                  <a:pt x="162024" y="162012"/>
                </a:lnTo>
                <a:lnTo>
                  <a:pt x="193177" y="133151"/>
                </a:lnTo>
                <a:lnTo>
                  <a:pt x="226478" y="106724"/>
                </a:lnTo>
                <a:lnTo>
                  <a:pt x="261786" y="82873"/>
                </a:lnTo>
                <a:lnTo>
                  <a:pt x="298957" y="61740"/>
                </a:lnTo>
                <a:lnTo>
                  <a:pt x="337850" y="43468"/>
                </a:lnTo>
                <a:lnTo>
                  <a:pt x="378322" y="28199"/>
                </a:lnTo>
                <a:lnTo>
                  <a:pt x="420230" y="16075"/>
                </a:lnTo>
                <a:lnTo>
                  <a:pt x="463433" y="7239"/>
                </a:lnTo>
                <a:lnTo>
                  <a:pt x="507787" y="1833"/>
                </a:lnTo>
                <a:lnTo>
                  <a:pt x="553151" y="0"/>
                </a:lnTo>
                <a:lnTo>
                  <a:pt x="598518" y="1833"/>
                </a:lnTo>
                <a:lnTo>
                  <a:pt x="642876" y="7239"/>
                </a:lnTo>
                <a:lnTo>
                  <a:pt x="686080" y="16075"/>
                </a:lnTo>
                <a:lnTo>
                  <a:pt x="727991" y="28199"/>
                </a:lnTo>
                <a:lnTo>
                  <a:pt x="768464" y="43468"/>
                </a:lnTo>
                <a:lnTo>
                  <a:pt x="807357" y="61740"/>
                </a:lnTo>
                <a:lnTo>
                  <a:pt x="844529" y="82873"/>
                </a:lnTo>
                <a:lnTo>
                  <a:pt x="879836" y="106724"/>
                </a:lnTo>
                <a:lnTo>
                  <a:pt x="913137" y="133151"/>
                </a:lnTo>
                <a:lnTo>
                  <a:pt x="944289" y="162012"/>
                </a:lnTo>
                <a:lnTo>
                  <a:pt x="973150" y="193164"/>
                </a:lnTo>
                <a:lnTo>
                  <a:pt x="999577" y="226465"/>
                </a:lnTo>
                <a:lnTo>
                  <a:pt x="1023428" y="261772"/>
                </a:lnTo>
                <a:lnTo>
                  <a:pt x="1044561" y="298944"/>
                </a:lnTo>
                <a:lnTo>
                  <a:pt x="1062833" y="337837"/>
                </a:lnTo>
                <a:lnTo>
                  <a:pt x="1078102" y="378310"/>
                </a:lnTo>
                <a:lnTo>
                  <a:pt x="1090226" y="420221"/>
                </a:lnTo>
                <a:lnTo>
                  <a:pt x="1099062" y="463426"/>
                </a:lnTo>
                <a:lnTo>
                  <a:pt x="1104468" y="507783"/>
                </a:lnTo>
                <a:lnTo>
                  <a:pt x="1106302" y="553151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244339" y="3366348"/>
            <a:ext cx="564515" cy="549910"/>
          </a:xfrm>
          <a:custGeom>
            <a:avLst/>
            <a:gdLst/>
            <a:ahLst/>
            <a:cxnLst/>
            <a:rect l="l" t="t" r="r" b="b"/>
            <a:pathLst>
              <a:path w="564514" h="549910">
                <a:moveTo>
                  <a:pt x="159288" y="345704"/>
                </a:moveTo>
                <a:lnTo>
                  <a:pt x="158922" y="369935"/>
                </a:lnTo>
                <a:lnTo>
                  <a:pt x="158313" y="407578"/>
                </a:lnTo>
                <a:lnTo>
                  <a:pt x="424251" y="549645"/>
                </a:lnTo>
                <a:lnTo>
                  <a:pt x="425903" y="459242"/>
                </a:lnTo>
                <a:lnTo>
                  <a:pt x="372069" y="459242"/>
                </a:lnTo>
                <a:lnTo>
                  <a:pt x="159288" y="345704"/>
                </a:lnTo>
                <a:close/>
              </a:path>
              <a:path w="564514" h="549910">
                <a:moveTo>
                  <a:pt x="564245" y="267157"/>
                </a:moveTo>
                <a:lnTo>
                  <a:pt x="428030" y="342869"/>
                </a:lnTo>
                <a:lnTo>
                  <a:pt x="424251" y="549645"/>
                </a:lnTo>
                <a:lnTo>
                  <a:pt x="560252" y="473781"/>
                </a:lnTo>
                <a:lnTo>
                  <a:pt x="564245" y="267157"/>
                </a:lnTo>
                <a:close/>
              </a:path>
              <a:path w="564514" h="549910">
                <a:moveTo>
                  <a:pt x="107228" y="255483"/>
                </a:moveTo>
                <a:lnTo>
                  <a:pt x="106261" y="317392"/>
                </a:lnTo>
                <a:lnTo>
                  <a:pt x="372069" y="459242"/>
                </a:lnTo>
                <a:lnTo>
                  <a:pt x="373668" y="368807"/>
                </a:lnTo>
                <a:lnTo>
                  <a:pt x="319857" y="368807"/>
                </a:lnTo>
                <a:lnTo>
                  <a:pt x="107228" y="255483"/>
                </a:lnTo>
                <a:close/>
              </a:path>
              <a:path w="564514" h="549910">
                <a:moveTo>
                  <a:pt x="374629" y="314462"/>
                </a:moveTo>
                <a:lnTo>
                  <a:pt x="372069" y="459242"/>
                </a:lnTo>
                <a:lnTo>
                  <a:pt x="425903" y="459242"/>
                </a:lnTo>
                <a:lnTo>
                  <a:pt x="428030" y="342869"/>
                </a:lnTo>
                <a:lnTo>
                  <a:pt x="374629" y="314462"/>
                </a:lnTo>
                <a:close/>
              </a:path>
              <a:path w="564514" h="549910">
                <a:moveTo>
                  <a:pt x="55107" y="165262"/>
                </a:moveTo>
                <a:lnTo>
                  <a:pt x="52826" y="317392"/>
                </a:lnTo>
                <a:lnTo>
                  <a:pt x="51998" y="371520"/>
                </a:lnTo>
                <a:lnTo>
                  <a:pt x="104973" y="399836"/>
                </a:lnTo>
                <a:lnTo>
                  <a:pt x="106421" y="306736"/>
                </a:lnTo>
                <a:lnTo>
                  <a:pt x="107228" y="255483"/>
                </a:lnTo>
                <a:lnTo>
                  <a:pt x="224587" y="255483"/>
                </a:lnTo>
                <a:lnTo>
                  <a:pt x="55107" y="165262"/>
                </a:lnTo>
                <a:close/>
              </a:path>
              <a:path w="564514" h="549910">
                <a:moveTo>
                  <a:pt x="106261" y="317392"/>
                </a:moveTo>
                <a:lnTo>
                  <a:pt x="104973" y="399836"/>
                </a:lnTo>
                <a:lnTo>
                  <a:pt x="158906" y="369944"/>
                </a:lnTo>
                <a:lnTo>
                  <a:pt x="159288" y="345704"/>
                </a:lnTo>
                <a:lnTo>
                  <a:pt x="106261" y="317392"/>
                </a:lnTo>
                <a:close/>
              </a:path>
              <a:path w="564514" h="549910">
                <a:moveTo>
                  <a:pt x="224587" y="255483"/>
                </a:moveTo>
                <a:lnTo>
                  <a:pt x="107228" y="255483"/>
                </a:lnTo>
                <a:lnTo>
                  <a:pt x="319857" y="368807"/>
                </a:lnTo>
                <a:lnTo>
                  <a:pt x="320927" y="306736"/>
                </a:lnTo>
                <a:lnTo>
                  <a:pt x="267596" y="278378"/>
                </a:lnTo>
                <a:lnTo>
                  <a:pt x="224587" y="255483"/>
                </a:lnTo>
                <a:close/>
              </a:path>
              <a:path w="564514" h="549910">
                <a:moveTo>
                  <a:pt x="322356" y="223936"/>
                </a:moveTo>
                <a:lnTo>
                  <a:pt x="321959" y="248334"/>
                </a:lnTo>
                <a:lnTo>
                  <a:pt x="320954" y="306750"/>
                </a:lnTo>
                <a:lnTo>
                  <a:pt x="319857" y="368807"/>
                </a:lnTo>
                <a:lnTo>
                  <a:pt x="373668" y="368807"/>
                </a:lnTo>
                <a:lnTo>
                  <a:pt x="375726" y="252282"/>
                </a:lnTo>
                <a:lnTo>
                  <a:pt x="322356" y="223936"/>
                </a:lnTo>
                <a:close/>
              </a:path>
              <a:path w="564514" h="549910">
                <a:moveTo>
                  <a:pt x="510875" y="238841"/>
                </a:moveTo>
                <a:lnTo>
                  <a:pt x="374629" y="314462"/>
                </a:lnTo>
                <a:lnTo>
                  <a:pt x="428030" y="342869"/>
                </a:lnTo>
                <a:lnTo>
                  <a:pt x="564245" y="267157"/>
                </a:lnTo>
                <a:lnTo>
                  <a:pt x="510875" y="238841"/>
                </a:lnTo>
                <a:close/>
              </a:path>
              <a:path w="564514" h="549910">
                <a:moveTo>
                  <a:pt x="512033" y="176723"/>
                </a:moveTo>
                <a:lnTo>
                  <a:pt x="375726" y="252282"/>
                </a:lnTo>
                <a:lnTo>
                  <a:pt x="374629" y="314462"/>
                </a:lnTo>
                <a:lnTo>
                  <a:pt x="510875" y="238841"/>
                </a:lnTo>
                <a:lnTo>
                  <a:pt x="512033" y="176723"/>
                </a:lnTo>
                <a:close/>
              </a:path>
              <a:path w="564514" h="549910">
                <a:moveTo>
                  <a:pt x="3047" y="75011"/>
                </a:moveTo>
                <a:lnTo>
                  <a:pt x="0" y="281482"/>
                </a:lnTo>
                <a:lnTo>
                  <a:pt x="52943" y="309737"/>
                </a:lnTo>
                <a:lnTo>
                  <a:pt x="55107" y="165262"/>
                </a:lnTo>
                <a:lnTo>
                  <a:pt x="172726" y="165262"/>
                </a:lnTo>
                <a:lnTo>
                  <a:pt x="3047" y="75011"/>
                </a:lnTo>
                <a:close/>
              </a:path>
              <a:path w="564514" h="549910">
                <a:moveTo>
                  <a:pt x="321935" y="248334"/>
                </a:moveTo>
                <a:lnTo>
                  <a:pt x="267691" y="278378"/>
                </a:lnTo>
                <a:lnTo>
                  <a:pt x="320927" y="306736"/>
                </a:lnTo>
                <a:lnTo>
                  <a:pt x="321935" y="248334"/>
                </a:lnTo>
                <a:close/>
              </a:path>
              <a:path w="564514" h="549910">
                <a:moveTo>
                  <a:pt x="404987" y="140878"/>
                </a:moveTo>
                <a:lnTo>
                  <a:pt x="268711" y="216316"/>
                </a:lnTo>
                <a:lnTo>
                  <a:pt x="267645" y="278378"/>
                </a:lnTo>
                <a:lnTo>
                  <a:pt x="321935" y="248334"/>
                </a:lnTo>
                <a:lnTo>
                  <a:pt x="322356" y="223936"/>
                </a:lnTo>
                <a:lnTo>
                  <a:pt x="404317" y="178520"/>
                </a:lnTo>
                <a:lnTo>
                  <a:pt x="404987" y="140878"/>
                </a:lnTo>
                <a:close/>
              </a:path>
              <a:path w="564514" h="549910">
                <a:moveTo>
                  <a:pt x="172726" y="165262"/>
                </a:moveTo>
                <a:lnTo>
                  <a:pt x="55107" y="165262"/>
                </a:lnTo>
                <a:lnTo>
                  <a:pt x="267645" y="278378"/>
                </a:lnTo>
                <a:lnTo>
                  <a:pt x="268711" y="216316"/>
                </a:lnTo>
                <a:lnTo>
                  <a:pt x="172726" y="165262"/>
                </a:lnTo>
                <a:close/>
              </a:path>
              <a:path w="564514" h="549910">
                <a:moveTo>
                  <a:pt x="458663" y="148407"/>
                </a:moveTo>
                <a:lnTo>
                  <a:pt x="322356" y="223936"/>
                </a:lnTo>
                <a:lnTo>
                  <a:pt x="375726" y="252282"/>
                </a:lnTo>
                <a:lnTo>
                  <a:pt x="512033" y="176723"/>
                </a:lnTo>
                <a:lnTo>
                  <a:pt x="458663" y="148407"/>
                </a:lnTo>
                <a:close/>
              </a:path>
              <a:path w="564514" h="549910">
                <a:moveTo>
                  <a:pt x="139324" y="0"/>
                </a:moveTo>
                <a:lnTo>
                  <a:pt x="3047" y="75011"/>
                </a:lnTo>
                <a:lnTo>
                  <a:pt x="268711" y="216316"/>
                </a:lnTo>
                <a:lnTo>
                  <a:pt x="404987" y="140878"/>
                </a:lnTo>
                <a:lnTo>
                  <a:pt x="139324" y="0"/>
                </a:lnTo>
                <a:close/>
              </a:path>
            </a:pathLst>
          </a:custGeom>
          <a:solidFill>
            <a:srgbClr val="5411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4349313" y="3621832"/>
            <a:ext cx="2540" cy="144780"/>
          </a:xfrm>
          <a:custGeom>
            <a:avLst/>
            <a:gdLst/>
            <a:ahLst/>
            <a:cxnLst/>
            <a:rect l="l" t="t" r="r" b="b"/>
            <a:pathLst>
              <a:path w="2539" h="144779">
                <a:moveTo>
                  <a:pt x="2225" y="0"/>
                </a:moveTo>
                <a:lnTo>
                  <a:pt x="0" y="14435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4351568" y="3621832"/>
            <a:ext cx="212725" cy="113664"/>
          </a:xfrm>
          <a:custGeom>
            <a:avLst/>
            <a:gdLst/>
            <a:ahLst/>
            <a:cxnLst/>
            <a:rect l="l" t="t" r="r" b="b"/>
            <a:pathLst>
              <a:path w="212725" h="113664">
                <a:moveTo>
                  <a:pt x="212628" y="113324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4564196" y="3673099"/>
            <a:ext cx="1270" cy="62230"/>
          </a:xfrm>
          <a:custGeom>
            <a:avLst/>
            <a:gdLst/>
            <a:ahLst/>
            <a:cxnLst/>
            <a:rect l="l" t="t" r="r" b="b"/>
            <a:pathLst>
              <a:path w="1270" h="62229">
                <a:moveTo>
                  <a:pt x="1066" y="0"/>
                </a:moveTo>
                <a:lnTo>
                  <a:pt x="0" y="6205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299447" y="3531611"/>
            <a:ext cx="266065" cy="141605"/>
          </a:xfrm>
          <a:custGeom>
            <a:avLst/>
            <a:gdLst/>
            <a:ahLst/>
            <a:cxnLst/>
            <a:rect l="l" t="t" r="r" b="b"/>
            <a:pathLst>
              <a:path w="266064" h="141604">
                <a:moveTo>
                  <a:pt x="0" y="0"/>
                </a:moveTo>
                <a:lnTo>
                  <a:pt x="265846" y="14148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4296338" y="3531611"/>
            <a:ext cx="3175" cy="206375"/>
          </a:xfrm>
          <a:custGeom>
            <a:avLst/>
            <a:gdLst/>
            <a:ahLst/>
            <a:cxnLst/>
            <a:rect l="l" t="t" r="r" b="b"/>
            <a:pathLst>
              <a:path w="3175" h="206375">
                <a:moveTo>
                  <a:pt x="0" y="206288"/>
                </a:moveTo>
                <a:lnTo>
                  <a:pt x="3108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4349313" y="3736284"/>
            <a:ext cx="53975" cy="30480"/>
          </a:xfrm>
          <a:custGeom>
            <a:avLst/>
            <a:gdLst/>
            <a:ahLst/>
            <a:cxnLst/>
            <a:rect l="l" t="t" r="r" b="b"/>
            <a:pathLst>
              <a:path w="53975" h="30479">
                <a:moveTo>
                  <a:pt x="53949" y="0"/>
                </a:moveTo>
                <a:lnTo>
                  <a:pt x="0" y="2990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296338" y="3737899"/>
            <a:ext cx="53340" cy="28575"/>
          </a:xfrm>
          <a:custGeom>
            <a:avLst/>
            <a:gdLst/>
            <a:ahLst/>
            <a:cxnLst/>
            <a:rect l="l" t="t" r="r" b="b"/>
            <a:pathLst>
              <a:path w="53339" h="28575">
                <a:moveTo>
                  <a:pt x="52974" y="2828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4564196" y="3590285"/>
            <a:ext cx="2540" cy="145415"/>
          </a:xfrm>
          <a:custGeom>
            <a:avLst/>
            <a:gdLst/>
            <a:ahLst/>
            <a:cxnLst/>
            <a:rect l="l" t="t" r="r" b="b"/>
            <a:pathLst>
              <a:path w="2539" h="145414">
                <a:moveTo>
                  <a:pt x="0" y="144871"/>
                </a:moveTo>
                <a:lnTo>
                  <a:pt x="2499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4351537" y="3621832"/>
            <a:ext cx="212725" cy="113664"/>
          </a:xfrm>
          <a:custGeom>
            <a:avLst/>
            <a:gdLst/>
            <a:ahLst/>
            <a:cxnLst/>
            <a:rect l="l" t="t" r="r" b="b"/>
            <a:pathLst>
              <a:path w="212725" h="113664">
                <a:moveTo>
                  <a:pt x="0" y="0"/>
                </a:moveTo>
                <a:lnTo>
                  <a:pt x="212658" y="113324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350593" y="3621832"/>
            <a:ext cx="1270" cy="62230"/>
          </a:xfrm>
          <a:custGeom>
            <a:avLst/>
            <a:gdLst/>
            <a:ahLst/>
            <a:cxnLst/>
            <a:rect l="l" t="t" r="r" b="b"/>
            <a:pathLst>
              <a:path w="1270" h="62229">
                <a:moveTo>
                  <a:pt x="0" y="61904"/>
                </a:moveTo>
                <a:lnTo>
                  <a:pt x="944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350593" y="3683736"/>
            <a:ext cx="266065" cy="142240"/>
          </a:xfrm>
          <a:custGeom>
            <a:avLst/>
            <a:gdLst/>
            <a:ahLst/>
            <a:cxnLst/>
            <a:rect l="l" t="t" r="r" b="b"/>
            <a:pathLst>
              <a:path w="266064" h="142239">
                <a:moveTo>
                  <a:pt x="265816" y="141853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755184" y="3543071"/>
            <a:ext cx="1270" cy="62230"/>
          </a:xfrm>
          <a:custGeom>
            <a:avLst/>
            <a:gdLst/>
            <a:ahLst/>
            <a:cxnLst/>
            <a:rect l="l" t="t" r="r" b="b"/>
            <a:pathLst>
              <a:path w="1270" h="62229">
                <a:moveTo>
                  <a:pt x="0" y="62118"/>
                </a:moveTo>
                <a:lnTo>
                  <a:pt x="1188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616409" y="3618631"/>
            <a:ext cx="3810" cy="207010"/>
          </a:xfrm>
          <a:custGeom>
            <a:avLst/>
            <a:gdLst/>
            <a:ahLst/>
            <a:cxnLst/>
            <a:rect l="l" t="t" r="r" b="b"/>
            <a:pathLst>
              <a:path w="3810" h="207010">
                <a:moveTo>
                  <a:pt x="3657" y="0"/>
                </a:moveTo>
                <a:lnTo>
                  <a:pt x="0" y="206928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566726" y="3514756"/>
            <a:ext cx="136525" cy="75565"/>
          </a:xfrm>
          <a:custGeom>
            <a:avLst/>
            <a:gdLst/>
            <a:ahLst/>
            <a:cxnLst/>
            <a:rect l="l" t="t" r="r" b="b"/>
            <a:pathLst>
              <a:path w="136525" h="75564">
                <a:moveTo>
                  <a:pt x="136276" y="0"/>
                </a:moveTo>
                <a:lnTo>
                  <a:pt x="0" y="7552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703002" y="3514756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53370" y="2831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620066" y="3543071"/>
            <a:ext cx="136525" cy="75565"/>
          </a:xfrm>
          <a:custGeom>
            <a:avLst/>
            <a:gdLst/>
            <a:ahLst/>
            <a:cxnLst/>
            <a:rect l="l" t="t" r="r" b="b"/>
            <a:pathLst>
              <a:path w="136525" h="75564">
                <a:moveTo>
                  <a:pt x="136306" y="0"/>
                </a:moveTo>
                <a:lnTo>
                  <a:pt x="0" y="75559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566696" y="3590285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0" y="0"/>
                </a:moveTo>
                <a:lnTo>
                  <a:pt x="53370" y="2834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297283" y="3531611"/>
            <a:ext cx="2540" cy="144780"/>
          </a:xfrm>
          <a:custGeom>
            <a:avLst/>
            <a:gdLst/>
            <a:ahLst/>
            <a:cxnLst/>
            <a:rect l="l" t="t" r="r" b="b"/>
            <a:pathLst>
              <a:path w="2539" h="144779">
                <a:moveTo>
                  <a:pt x="2164" y="0"/>
                </a:moveTo>
                <a:lnTo>
                  <a:pt x="0" y="144475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299478" y="3531611"/>
            <a:ext cx="212725" cy="113664"/>
          </a:xfrm>
          <a:custGeom>
            <a:avLst/>
            <a:gdLst/>
            <a:ahLst/>
            <a:cxnLst/>
            <a:rect l="l" t="t" r="r" b="b"/>
            <a:pathLst>
              <a:path w="212725" h="113664">
                <a:moveTo>
                  <a:pt x="212506" y="113141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648656" y="3507227"/>
            <a:ext cx="1270" cy="38100"/>
          </a:xfrm>
          <a:custGeom>
            <a:avLst/>
            <a:gdLst/>
            <a:ahLst/>
            <a:cxnLst/>
            <a:rect l="l" t="t" r="r" b="b"/>
            <a:pathLst>
              <a:path w="1270" h="38100">
                <a:moveTo>
                  <a:pt x="0" y="37642"/>
                </a:moveTo>
                <a:lnTo>
                  <a:pt x="67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512015" y="3614669"/>
            <a:ext cx="54610" cy="30480"/>
          </a:xfrm>
          <a:custGeom>
            <a:avLst/>
            <a:gdLst/>
            <a:ahLst/>
            <a:cxnLst/>
            <a:rect l="l" t="t" r="r" b="b"/>
            <a:pathLst>
              <a:path w="54610" h="30479">
                <a:moveTo>
                  <a:pt x="54284" y="0"/>
                </a:moveTo>
                <a:lnTo>
                  <a:pt x="0" y="30083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511984" y="3582665"/>
            <a:ext cx="1270" cy="62230"/>
          </a:xfrm>
          <a:custGeom>
            <a:avLst/>
            <a:gdLst/>
            <a:ahLst/>
            <a:cxnLst/>
            <a:rect l="l" t="t" r="r" b="b"/>
            <a:pathLst>
              <a:path w="1270" h="62229">
                <a:moveTo>
                  <a:pt x="1066" y="0"/>
                </a:moveTo>
                <a:lnTo>
                  <a:pt x="0" y="6208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4383663" y="3366348"/>
            <a:ext cx="266065" cy="140970"/>
          </a:xfrm>
          <a:custGeom>
            <a:avLst/>
            <a:gdLst/>
            <a:ahLst/>
            <a:cxnLst/>
            <a:rect l="l" t="t" r="r" b="b"/>
            <a:pathLst>
              <a:path w="266064" h="140970">
                <a:moveTo>
                  <a:pt x="265663" y="140878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4513051" y="3507227"/>
            <a:ext cx="136525" cy="75565"/>
          </a:xfrm>
          <a:custGeom>
            <a:avLst/>
            <a:gdLst/>
            <a:ahLst/>
            <a:cxnLst/>
            <a:rect l="l" t="t" r="r" b="b"/>
            <a:pathLst>
              <a:path w="136525" h="75564">
                <a:moveTo>
                  <a:pt x="136276" y="0"/>
                </a:moveTo>
                <a:lnTo>
                  <a:pt x="0" y="7543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4247357" y="3441360"/>
            <a:ext cx="266065" cy="141605"/>
          </a:xfrm>
          <a:custGeom>
            <a:avLst/>
            <a:gdLst/>
            <a:ahLst/>
            <a:cxnLst/>
            <a:rect l="l" t="t" r="r" b="b"/>
            <a:pathLst>
              <a:path w="266064" h="141604">
                <a:moveTo>
                  <a:pt x="0" y="0"/>
                </a:moveTo>
                <a:lnTo>
                  <a:pt x="265694" y="141305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247388" y="3366348"/>
            <a:ext cx="136525" cy="75565"/>
          </a:xfrm>
          <a:custGeom>
            <a:avLst/>
            <a:gdLst/>
            <a:ahLst/>
            <a:cxnLst/>
            <a:rect l="l" t="t" r="r" b="b"/>
            <a:pathLst>
              <a:path w="136525" h="75564">
                <a:moveTo>
                  <a:pt x="136276" y="0"/>
                </a:moveTo>
                <a:lnTo>
                  <a:pt x="0" y="75011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244339" y="3441360"/>
            <a:ext cx="3175" cy="207010"/>
          </a:xfrm>
          <a:custGeom>
            <a:avLst/>
            <a:gdLst/>
            <a:ahLst/>
            <a:cxnLst/>
            <a:rect l="l" t="t" r="r" b="b"/>
            <a:pathLst>
              <a:path w="3175" h="207010">
                <a:moveTo>
                  <a:pt x="0" y="206471"/>
                </a:moveTo>
                <a:lnTo>
                  <a:pt x="3017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4244339" y="3647831"/>
            <a:ext cx="53340" cy="28575"/>
          </a:xfrm>
          <a:custGeom>
            <a:avLst/>
            <a:gdLst/>
            <a:ahLst/>
            <a:cxnLst/>
            <a:rect l="l" t="t" r="r" b="b"/>
            <a:pathLst>
              <a:path w="53339" h="28575">
                <a:moveTo>
                  <a:pt x="52943" y="28254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4616409" y="3680810"/>
            <a:ext cx="3175" cy="144780"/>
          </a:xfrm>
          <a:custGeom>
            <a:avLst/>
            <a:gdLst/>
            <a:ahLst/>
            <a:cxnLst/>
            <a:rect l="l" t="t" r="r" b="b"/>
            <a:pathLst>
              <a:path w="3175" h="144779">
                <a:moveTo>
                  <a:pt x="0" y="144779"/>
                </a:moveTo>
                <a:lnTo>
                  <a:pt x="256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4403628" y="3712052"/>
            <a:ext cx="213360" cy="113664"/>
          </a:xfrm>
          <a:custGeom>
            <a:avLst/>
            <a:gdLst/>
            <a:ahLst/>
            <a:cxnLst/>
            <a:rect l="l" t="t" r="r" b="b"/>
            <a:pathLst>
              <a:path w="213360" h="113664">
                <a:moveTo>
                  <a:pt x="0" y="0"/>
                </a:moveTo>
                <a:lnTo>
                  <a:pt x="212780" y="11353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4402652" y="3712052"/>
            <a:ext cx="1270" cy="62230"/>
          </a:xfrm>
          <a:custGeom>
            <a:avLst/>
            <a:gdLst/>
            <a:ahLst/>
            <a:cxnLst/>
            <a:rect l="l" t="t" r="r" b="b"/>
            <a:pathLst>
              <a:path w="1270" h="62229">
                <a:moveTo>
                  <a:pt x="0" y="61874"/>
                </a:moveTo>
                <a:lnTo>
                  <a:pt x="975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4402652" y="3773927"/>
            <a:ext cx="266065" cy="142240"/>
          </a:xfrm>
          <a:custGeom>
            <a:avLst/>
            <a:gdLst/>
            <a:ahLst/>
            <a:cxnLst/>
            <a:rect l="l" t="t" r="r" b="b"/>
            <a:pathLst>
              <a:path w="266064" h="142239">
                <a:moveTo>
                  <a:pt x="265937" y="142067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4804592" y="3633505"/>
            <a:ext cx="4445" cy="207010"/>
          </a:xfrm>
          <a:custGeom>
            <a:avLst/>
            <a:gdLst/>
            <a:ahLst/>
            <a:cxnLst/>
            <a:rect l="l" t="t" r="r" b="b"/>
            <a:pathLst>
              <a:path w="4445" h="207010">
                <a:moveTo>
                  <a:pt x="0" y="206623"/>
                </a:moveTo>
                <a:lnTo>
                  <a:pt x="3992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668591" y="3840129"/>
            <a:ext cx="136525" cy="76200"/>
          </a:xfrm>
          <a:custGeom>
            <a:avLst/>
            <a:gdLst/>
            <a:ahLst/>
            <a:cxnLst/>
            <a:rect l="l" t="t" r="r" b="b"/>
            <a:pathLst>
              <a:path w="136525" h="76200">
                <a:moveTo>
                  <a:pt x="136001" y="0"/>
                </a:moveTo>
                <a:lnTo>
                  <a:pt x="0" y="75864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4668591" y="3709218"/>
            <a:ext cx="3810" cy="207010"/>
          </a:xfrm>
          <a:custGeom>
            <a:avLst/>
            <a:gdLst/>
            <a:ahLst/>
            <a:cxnLst/>
            <a:rect l="l" t="t" r="r" b="b"/>
            <a:pathLst>
              <a:path w="3810" h="207010">
                <a:moveTo>
                  <a:pt x="3779" y="0"/>
                </a:moveTo>
                <a:lnTo>
                  <a:pt x="0" y="206776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618969" y="3605190"/>
            <a:ext cx="136525" cy="76200"/>
          </a:xfrm>
          <a:custGeom>
            <a:avLst/>
            <a:gdLst/>
            <a:ahLst/>
            <a:cxnLst/>
            <a:rect l="l" t="t" r="r" b="b"/>
            <a:pathLst>
              <a:path w="136525" h="76200">
                <a:moveTo>
                  <a:pt x="136215" y="0"/>
                </a:moveTo>
                <a:lnTo>
                  <a:pt x="0" y="7562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4755215" y="3605190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53370" y="28315"/>
                </a:moveTo>
                <a:lnTo>
                  <a:pt x="0" y="0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4672370" y="3633505"/>
            <a:ext cx="136525" cy="76200"/>
          </a:xfrm>
          <a:custGeom>
            <a:avLst/>
            <a:gdLst/>
            <a:ahLst/>
            <a:cxnLst/>
            <a:rect l="l" t="t" r="r" b="b"/>
            <a:pathLst>
              <a:path w="136525" h="76200">
                <a:moveTo>
                  <a:pt x="136215" y="0"/>
                </a:moveTo>
                <a:lnTo>
                  <a:pt x="0" y="75712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4618969" y="3680810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0" y="0"/>
                </a:moveTo>
                <a:lnTo>
                  <a:pt x="53400" y="28407"/>
                </a:lnTo>
              </a:path>
            </a:pathLst>
          </a:custGeom>
          <a:ln w="3175">
            <a:solidFill>
              <a:srgbClr val="05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4652741" y="4150080"/>
            <a:ext cx="590550" cy="196215"/>
          </a:xfrm>
          <a:custGeom>
            <a:avLst/>
            <a:gdLst/>
            <a:ahLst/>
            <a:cxnLst/>
            <a:rect l="l" t="t" r="r" b="b"/>
            <a:pathLst>
              <a:path w="590550" h="196214">
                <a:moveTo>
                  <a:pt x="0" y="0"/>
                </a:moveTo>
                <a:lnTo>
                  <a:pt x="189981" y="196016"/>
                </a:lnTo>
                <a:lnTo>
                  <a:pt x="590031" y="196016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4703002" y="3915994"/>
            <a:ext cx="540385" cy="144780"/>
          </a:xfrm>
          <a:custGeom>
            <a:avLst/>
            <a:gdLst/>
            <a:ahLst/>
            <a:cxnLst/>
            <a:rect l="l" t="t" r="r" b="b"/>
            <a:pathLst>
              <a:path w="540385" h="144779">
                <a:moveTo>
                  <a:pt x="0" y="0"/>
                </a:moveTo>
                <a:lnTo>
                  <a:pt x="122072" y="144231"/>
                </a:lnTo>
                <a:lnTo>
                  <a:pt x="539770" y="144231"/>
                </a:lnTo>
              </a:path>
            </a:pathLst>
          </a:custGeom>
          <a:ln w="13563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21</a:t>
            </a:fld>
            <a:endParaRPr spc="5" dirty="0"/>
          </a:p>
        </p:txBody>
      </p:sp>
      <p:pic>
        <p:nvPicPr>
          <p:cNvPr id="223" name="222 Imagen" descr="09 R Metalica.png"/>
          <p:cNvPicPr>
            <a:picLocks noChangeAspect="1"/>
          </p:cNvPicPr>
          <p:nvPr/>
        </p:nvPicPr>
        <p:blipFill rotWithShape="1">
          <a:blip r:embed="rId10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67364" y="517190"/>
            <a:ext cx="1452880" cy="216535"/>
          </a:xfrm>
          <a:custGeom>
            <a:avLst/>
            <a:gdLst/>
            <a:ahLst/>
            <a:cxnLst/>
            <a:rect l="l" t="t" r="r" b="b"/>
            <a:pathLst>
              <a:path w="1452879" h="216534">
                <a:moveTo>
                  <a:pt x="0" y="215991"/>
                </a:moveTo>
                <a:lnTo>
                  <a:pt x="1452335" y="215991"/>
                </a:lnTo>
                <a:lnTo>
                  <a:pt x="1452335" y="0"/>
                </a:lnTo>
                <a:lnTo>
                  <a:pt x="0" y="0"/>
                </a:lnTo>
                <a:lnTo>
                  <a:pt x="0" y="215991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7013" y="530191"/>
            <a:ext cx="6837045" cy="34415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54965" indent="-342900">
              <a:lnSpc>
                <a:spcPct val="100000"/>
              </a:lnSpc>
              <a:spcBef>
                <a:spcPts val="750"/>
              </a:spcBef>
              <a:tabLst>
                <a:tab pos="1765935" algn="l"/>
              </a:tabLst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800" b="1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"/>
              </a:spcBef>
            </a:pPr>
            <a:endParaRPr sz="2600">
              <a:latin typeface="Times New Roman"/>
              <a:cs typeface="Times New Roman"/>
            </a:endParaRPr>
          </a:p>
          <a:p>
            <a:pPr marL="354965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354965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Container)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sofa.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54965">
              <a:lnSpc>
                <a:spcPct val="100000"/>
              </a:lnSpc>
              <a:spcBef>
                <a:spcPts val="91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style,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pleas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refer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page15--16.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54965">
              <a:lnSpc>
                <a:spcPct val="100000"/>
              </a:lnSpc>
              <a:spcBef>
                <a:spcPts val="1000"/>
              </a:spcBef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9795" y="4356483"/>
            <a:ext cx="5907405" cy="2235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8915" indent="-196215">
              <a:lnSpc>
                <a:spcPct val="1000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Wrap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thickness: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0.03m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avoi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dust.</a:t>
            </a:r>
            <a:endParaRPr sz="1400">
              <a:latin typeface="Arial"/>
              <a:cs typeface="Arial"/>
            </a:endParaRPr>
          </a:p>
          <a:p>
            <a:pPr marL="208915" marR="5080" indent="-196215">
              <a:lnSpc>
                <a:spcPct val="238099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film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war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edg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coner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KD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orde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prev-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injur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ric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oving.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31F20"/>
              </a:buClr>
              <a:buFont typeface="Arial"/>
              <a:buAutoNum type="arabicPeriod"/>
            </a:pPr>
            <a:endParaRPr sz="2000">
              <a:latin typeface="Times New Roman"/>
              <a:cs typeface="Times New Roman"/>
            </a:endParaRPr>
          </a:p>
          <a:p>
            <a:pPr marL="210185" indent="-197485">
              <a:lnSpc>
                <a:spcPct val="1000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wra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sofa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legs.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"/>
              </a:spcBef>
              <a:buClr>
                <a:srgbClr val="231F20"/>
              </a:buClr>
              <a:buFont typeface="Arial"/>
              <a:buAutoNum type="arabicPeriod"/>
            </a:pPr>
            <a:endParaRPr sz="2000">
              <a:latin typeface="Times New Roman"/>
              <a:cs typeface="Times New Roman"/>
            </a:endParaRPr>
          </a:p>
          <a:p>
            <a:pPr marL="210185" indent="-197485">
              <a:lnSpc>
                <a:spcPct val="1000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increas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9855" y="7671548"/>
            <a:ext cx="5916295" cy="1006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200" spc="7" baseline="3125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200" baseline="31250">
              <a:latin typeface="Arial"/>
              <a:cs typeface="Arial"/>
            </a:endParaRPr>
          </a:p>
          <a:p>
            <a:pPr marL="506730" marR="5080">
              <a:lnSpc>
                <a:spcPct val="1254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AB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flute.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Bursting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LBs/IN</a:t>
            </a:r>
            <a:r>
              <a:rPr sz="1200" spc="7" baseline="3125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crush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51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LBs/IN.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7969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40008" y="177141"/>
                </a:lnTo>
                <a:lnTo>
                  <a:pt x="540008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9701" y="1031438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58155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3053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708" y="0"/>
                </a:moveTo>
                <a:lnTo>
                  <a:pt x="110989" y="22284"/>
                </a:lnTo>
                <a:lnTo>
                  <a:pt x="91500" y="69011"/>
                </a:lnTo>
                <a:lnTo>
                  <a:pt x="78474" y="131671"/>
                </a:lnTo>
                <a:lnTo>
                  <a:pt x="74621" y="150309"/>
                </a:lnTo>
                <a:lnTo>
                  <a:pt x="26182" y="152125"/>
                </a:lnTo>
                <a:lnTo>
                  <a:pt x="24682" y="159898"/>
                </a:lnTo>
                <a:lnTo>
                  <a:pt x="72947" y="159898"/>
                </a:lnTo>
                <a:lnTo>
                  <a:pt x="55018" y="242582"/>
                </a:lnTo>
                <a:lnTo>
                  <a:pt x="44843" y="289328"/>
                </a:lnTo>
                <a:lnTo>
                  <a:pt x="33857" y="334221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14" y="301364"/>
                </a:lnTo>
                <a:lnTo>
                  <a:pt x="76193" y="260756"/>
                </a:lnTo>
                <a:lnTo>
                  <a:pt x="78050" y="251893"/>
                </a:lnTo>
                <a:lnTo>
                  <a:pt x="91532" y="188690"/>
                </a:lnTo>
                <a:lnTo>
                  <a:pt x="150196" y="159197"/>
                </a:lnTo>
                <a:lnTo>
                  <a:pt x="152351" y="152369"/>
                </a:lnTo>
                <a:lnTo>
                  <a:pt x="100404" y="152369"/>
                </a:lnTo>
                <a:lnTo>
                  <a:pt x="107956" y="114213"/>
                </a:lnTo>
                <a:lnTo>
                  <a:pt x="110233" y="102761"/>
                </a:lnTo>
                <a:lnTo>
                  <a:pt x="111997" y="93955"/>
                </a:lnTo>
                <a:lnTo>
                  <a:pt x="113615" y="85965"/>
                </a:lnTo>
                <a:lnTo>
                  <a:pt x="115451" y="76965"/>
                </a:lnTo>
                <a:lnTo>
                  <a:pt x="119209" y="58400"/>
                </a:lnTo>
                <a:lnTo>
                  <a:pt x="139237" y="12574"/>
                </a:lnTo>
                <a:lnTo>
                  <a:pt x="157615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70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15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57963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34" y="0"/>
                </a:lnTo>
                <a:lnTo>
                  <a:pt x="0" y="6522"/>
                </a:lnTo>
                <a:lnTo>
                  <a:pt x="0" y="22616"/>
                </a:lnTo>
                <a:lnTo>
                  <a:pt x="6534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79701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04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22</a:t>
            </a:fld>
            <a:endParaRPr spc="5" dirty="0"/>
          </a:p>
        </p:txBody>
      </p:sp>
      <p:pic>
        <p:nvPicPr>
          <p:cNvPr id="29" name="28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86915" y="3473821"/>
            <a:ext cx="583565" cy="695325"/>
          </a:xfrm>
          <a:custGeom>
            <a:avLst/>
            <a:gdLst/>
            <a:ahLst/>
            <a:cxnLst/>
            <a:rect l="l" t="t" r="r" b="b"/>
            <a:pathLst>
              <a:path w="583564" h="695325">
                <a:moveTo>
                  <a:pt x="151028" y="0"/>
                </a:moveTo>
                <a:lnTo>
                  <a:pt x="0" y="87172"/>
                </a:lnTo>
                <a:lnTo>
                  <a:pt x="0" y="488045"/>
                </a:lnTo>
                <a:lnTo>
                  <a:pt x="358109" y="694791"/>
                </a:lnTo>
                <a:lnTo>
                  <a:pt x="583448" y="564702"/>
                </a:lnTo>
                <a:lnTo>
                  <a:pt x="583448" y="163829"/>
                </a:lnTo>
                <a:lnTo>
                  <a:pt x="408135" y="62605"/>
                </a:lnTo>
                <a:lnTo>
                  <a:pt x="259415" y="62605"/>
                </a:lnTo>
                <a:lnTo>
                  <a:pt x="151028" y="0"/>
                </a:lnTo>
                <a:close/>
              </a:path>
              <a:path w="583564" h="695325">
                <a:moveTo>
                  <a:pt x="333755" y="19659"/>
                </a:moveTo>
                <a:lnTo>
                  <a:pt x="259415" y="62605"/>
                </a:lnTo>
                <a:lnTo>
                  <a:pt x="408135" y="62605"/>
                </a:lnTo>
                <a:lnTo>
                  <a:pt x="333755" y="19659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04495" y="2916524"/>
            <a:ext cx="386715" cy="624205"/>
          </a:xfrm>
          <a:custGeom>
            <a:avLst/>
            <a:gdLst/>
            <a:ahLst/>
            <a:cxnLst/>
            <a:rect l="l" t="t" r="r" b="b"/>
            <a:pathLst>
              <a:path w="386714" h="624204">
                <a:moveTo>
                  <a:pt x="38980" y="0"/>
                </a:moveTo>
                <a:lnTo>
                  <a:pt x="0" y="22494"/>
                </a:lnTo>
                <a:lnTo>
                  <a:pt x="0" y="423367"/>
                </a:lnTo>
                <a:lnTo>
                  <a:pt x="347115" y="623803"/>
                </a:lnTo>
                <a:lnTo>
                  <a:pt x="386099" y="601309"/>
                </a:lnTo>
                <a:lnTo>
                  <a:pt x="386099" y="200436"/>
                </a:lnTo>
                <a:lnTo>
                  <a:pt x="3898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17683" y="5227122"/>
            <a:ext cx="2494280" cy="2268220"/>
          </a:xfrm>
          <a:custGeom>
            <a:avLst/>
            <a:gdLst/>
            <a:ahLst/>
            <a:cxnLst/>
            <a:rect l="l" t="t" r="r" b="b"/>
            <a:pathLst>
              <a:path w="2494279" h="2268220">
                <a:moveTo>
                  <a:pt x="346447" y="106893"/>
                </a:moveTo>
                <a:lnTo>
                  <a:pt x="188128" y="198302"/>
                </a:lnTo>
                <a:lnTo>
                  <a:pt x="188128" y="588294"/>
                </a:lnTo>
                <a:lnTo>
                  <a:pt x="33229" y="677722"/>
                </a:lnTo>
                <a:lnTo>
                  <a:pt x="188128" y="805464"/>
                </a:lnTo>
                <a:lnTo>
                  <a:pt x="0" y="873373"/>
                </a:lnTo>
                <a:lnTo>
                  <a:pt x="188128" y="982004"/>
                </a:lnTo>
                <a:lnTo>
                  <a:pt x="188128" y="1255562"/>
                </a:lnTo>
                <a:lnTo>
                  <a:pt x="1942109" y="2268199"/>
                </a:lnTo>
                <a:lnTo>
                  <a:pt x="2285557" y="2069866"/>
                </a:lnTo>
                <a:lnTo>
                  <a:pt x="2285557" y="1738548"/>
                </a:lnTo>
                <a:lnTo>
                  <a:pt x="2491132" y="1619829"/>
                </a:lnTo>
                <a:lnTo>
                  <a:pt x="2285557" y="1619829"/>
                </a:lnTo>
                <a:lnTo>
                  <a:pt x="2368128" y="1441429"/>
                </a:lnTo>
                <a:lnTo>
                  <a:pt x="2285557" y="1402659"/>
                </a:lnTo>
                <a:lnTo>
                  <a:pt x="2285557" y="1309115"/>
                </a:lnTo>
                <a:lnTo>
                  <a:pt x="2123587" y="1309115"/>
                </a:lnTo>
                <a:lnTo>
                  <a:pt x="2100422" y="1295765"/>
                </a:lnTo>
                <a:lnTo>
                  <a:pt x="2100422" y="1205544"/>
                </a:lnTo>
                <a:lnTo>
                  <a:pt x="1944181" y="1205544"/>
                </a:lnTo>
                <a:lnTo>
                  <a:pt x="713053" y="494751"/>
                </a:lnTo>
                <a:lnTo>
                  <a:pt x="350126" y="494751"/>
                </a:lnTo>
                <a:lnTo>
                  <a:pt x="346447" y="106893"/>
                </a:lnTo>
                <a:close/>
              </a:path>
              <a:path w="2494279" h="2268220">
                <a:moveTo>
                  <a:pt x="2494193" y="1618061"/>
                </a:moveTo>
                <a:lnTo>
                  <a:pt x="2285557" y="1619829"/>
                </a:lnTo>
                <a:lnTo>
                  <a:pt x="2491132" y="1619829"/>
                </a:lnTo>
                <a:lnTo>
                  <a:pt x="2494193" y="1618061"/>
                </a:lnTo>
                <a:close/>
              </a:path>
              <a:path w="2494279" h="2268220">
                <a:moveTo>
                  <a:pt x="2127214" y="921257"/>
                </a:moveTo>
                <a:lnTo>
                  <a:pt x="2123587" y="1309115"/>
                </a:lnTo>
                <a:lnTo>
                  <a:pt x="2285557" y="1309115"/>
                </a:lnTo>
                <a:lnTo>
                  <a:pt x="2285557" y="1012667"/>
                </a:lnTo>
                <a:lnTo>
                  <a:pt x="2127214" y="921257"/>
                </a:lnTo>
                <a:close/>
              </a:path>
              <a:path w="2494279" h="2268220">
                <a:moveTo>
                  <a:pt x="2094936" y="1118494"/>
                </a:moveTo>
                <a:lnTo>
                  <a:pt x="1944181" y="1205544"/>
                </a:lnTo>
                <a:lnTo>
                  <a:pt x="2100422" y="1205544"/>
                </a:lnTo>
                <a:lnTo>
                  <a:pt x="2100422" y="1119560"/>
                </a:lnTo>
                <a:lnTo>
                  <a:pt x="2094936" y="1118494"/>
                </a:lnTo>
                <a:close/>
              </a:path>
              <a:path w="2494279" h="2268220">
                <a:moveTo>
                  <a:pt x="531613" y="0"/>
                </a:moveTo>
                <a:lnTo>
                  <a:pt x="373258" y="91439"/>
                </a:lnTo>
                <a:lnTo>
                  <a:pt x="373258" y="481401"/>
                </a:lnTo>
                <a:lnTo>
                  <a:pt x="350126" y="494751"/>
                </a:lnTo>
                <a:lnTo>
                  <a:pt x="713053" y="494751"/>
                </a:lnTo>
                <a:lnTo>
                  <a:pt x="686287" y="479297"/>
                </a:lnTo>
                <a:lnTo>
                  <a:pt x="689966" y="91439"/>
                </a:lnTo>
                <a:lnTo>
                  <a:pt x="531613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9984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5997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17"/>
                </a:moveTo>
                <a:lnTo>
                  <a:pt x="540008" y="177117"/>
                </a:lnTo>
                <a:lnTo>
                  <a:pt x="540008" y="0"/>
                </a:lnTo>
                <a:lnTo>
                  <a:pt x="0" y="0"/>
                </a:lnTo>
                <a:lnTo>
                  <a:pt x="0" y="177117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9984" y="1031437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38449" y="337581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914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3347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288"/>
                </a:lnTo>
                <a:lnTo>
                  <a:pt x="91498" y="69021"/>
                </a:lnTo>
                <a:lnTo>
                  <a:pt x="78472" y="131681"/>
                </a:lnTo>
                <a:lnTo>
                  <a:pt x="74620" y="150313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50" y="159867"/>
                </a:lnTo>
                <a:lnTo>
                  <a:pt x="55017" y="242557"/>
                </a:lnTo>
                <a:lnTo>
                  <a:pt x="44839" y="289311"/>
                </a:lnTo>
                <a:lnTo>
                  <a:pt x="33856" y="334219"/>
                </a:lnTo>
                <a:lnTo>
                  <a:pt x="0" y="364357"/>
                </a:lnTo>
                <a:lnTo>
                  <a:pt x="0" y="369691"/>
                </a:lnTo>
                <a:lnTo>
                  <a:pt x="7714" y="369691"/>
                </a:lnTo>
                <a:lnTo>
                  <a:pt x="13886" y="369010"/>
                </a:lnTo>
                <a:lnTo>
                  <a:pt x="51019" y="348059"/>
                </a:lnTo>
                <a:lnTo>
                  <a:pt x="66509" y="301365"/>
                </a:lnTo>
                <a:lnTo>
                  <a:pt x="76189" y="260741"/>
                </a:lnTo>
                <a:lnTo>
                  <a:pt x="78048" y="251881"/>
                </a:lnTo>
                <a:lnTo>
                  <a:pt x="91536" y="188679"/>
                </a:lnTo>
                <a:lnTo>
                  <a:pt x="150196" y="159197"/>
                </a:lnTo>
                <a:lnTo>
                  <a:pt x="152351" y="152339"/>
                </a:lnTo>
                <a:lnTo>
                  <a:pt x="100404" y="152339"/>
                </a:lnTo>
                <a:lnTo>
                  <a:pt x="107958" y="114174"/>
                </a:lnTo>
                <a:lnTo>
                  <a:pt x="110235" y="102723"/>
                </a:lnTo>
                <a:lnTo>
                  <a:pt x="112000" y="93920"/>
                </a:lnTo>
                <a:lnTo>
                  <a:pt x="113618" y="85934"/>
                </a:lnTo>
                <a:lnTo>
                  <a:pt x="115455" y="76937"/>
                </a:lnTo>
                <a:lnTo>
                  <a:pt x="119213" y="58368"/>
                </a:lnTo>
                <a:lnTo>
                  <a:pt x="139232" y="12568"/>
                </a:lnTo>
                <a:lnTo>
                  <a:pt x="157602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02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8258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28654" y="517159"/>
            <a:ext cx="1471930" cy="216535"/>
          </a:xfrm>
          <a:custGeom>
            <a:avLst/>
            <a:gdLst/>
            <a:ahLst/>
            <a:cxnLst/>
            <a:rect l="l" t="t" r="r" b="b"/>
            <a:pathLst>
              <a:path w="1471929" h="216534">
                <a:moveTo>
                  <a:pt x="0" y="215991"/>
                </a:moveTo>
                <a:lnTo>
                  <a:pt x="1471351" y="215991"/>
                </a:lnTo>
                <a:lnTo>
                  <a:pt x="1471351" y="0"/>
                </a:lnTo>
                <a:lnTo>
                  <a:pt x="0" y="0"/>
                </a:lnTo>
                <a:lnTo>
                  <a:pt x="0" y="215991"/>
                </a:lnTo>
                <a:close/>
              </a:path>
            </a:pathLst>
          </a:custGeom>
          <a:solidFill>
            <a:srgbClr val="66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46071" y="530191"/>
            <a:ext cx="6847840" cy="772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TV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Rac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TV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rac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337483" y="3549259"/>
            <a:ext cx="2647315" cy="1929130"/>
          </a:xfrm>
          <a:custGeom>
            <a:avLst/>
            <a:gdLst/>
            <a:ahLst/>
            <a:cxnLst/>
            <a:rect l="l" t="t" r="r" b="b"/>
            <a:pathLst>
              <a:path w="2647315" h="1929129">
                <a:moveTo>
                  <a:pt x="0" y="533186"/>
                </a:moveTo>
                <a:lnTo>
                  <a:pt x="0" y="934029"/>
                </a:lnTo>
                <a:lnTo>
                  <a:pt x="1723488" y="1929109"/>
                </a:lnTo>
                <a:lnTo>
                  <a:pt x="1723488" y="1528236"/>
                </a:lnTo>
                <a:lnTo>
                  <a:pt x="0" y="533186"/>
                </a:lnTo>
                <a:close/>
              </a:path>
              <a:path w="2647315" h="1929129">
                <a:moveTo>
                  <a:pt x="434516" y="282305"/>
                </a:moveTo>
                <a:lnTo>
                  <a:pt x="434516" y="341955"/>
                </a:lnTo>
                <a:lnTo>
                  <a:pt x="1759241" y="1106789"/>
                </a:lnTo>
                <a:lnTo>
                  <a:pt x="1759241" y="1447982"/>
                </a:lnTo>
                <a:lnTo>
                  <a:pt x="1810935" y="1477792"/>
                </a:lnTo>
                <a:lnTo>
                  <a:pt x="1810935" y="1076949"/>
                </a:lnTo>
                <a:lnTo>
                  <a:pt x="434516" y="282305"/>
                </a:lnTo>
                <a:close/>
              </a:path>
              <a:path w="2647315" h="1929129">
                <a:moveTo>
                  <a:pt x="295619" y="362498"/>
                </a:moveTo>
                <a:lnTo>
                  <a:pt x="295619" y="422208"/>
                </a:lnTo>
                <a:lnTo>
                  <a:pt x="1620283" y="1187013"/>
                </a:lnTo>
                <a:lnTo>
                  <a:pt x="1620283" y="1423690"/>
                </a:lnTo>
                <a:lnTo>
                  <a:pt x="1672007" y="1453499"/>
                </a:lnTo>
                <a:lnTo>
                  <a:pt x="1672007" y="1157142"/>
                </a:lnTo>
                <a:lnTo>
                  <a:pt x="295619" y="362498"/>
                </a:lnTo>
                <a:close/>
              </a:path>
              <a:path w="2647315" h="1929129">
                <a:moveTo>
                  <a:pt x="596667" y="188671"/>
                </a:moveTo>
                <a:lnTo>
                  <a:pt x="596667" y="265297"/>
                </a:lnTo>
                <a:lnTo>
                  <a:pt x="1906703" y="1021659"/>
                </a:lnTo>
                <a:lnTo>
                  <a:pt x="1906703" y="1345874"/>
                </a:lnTo>
                <a:lnTo>
                  <a:pt x="2070503" y="1440454"/>
                </a:lnTo>
                <a:lnTo>
                  <a:pt x="2070503" y="1039611"/>
                </a:lnTo>
                <a:lnTo>
                  <a:pt x="596667" y="188671"/>
                </a:lnTo>
                <a:close/>
              </a:path>
              <a:path w="2647315" h="1929129">
                <a:moveTo>
                  <a:pt x="923449" y="0"/>
                </a:moveTo>
                <a:lnTo>
                  <a:pt x="923449" y="54284"/>
                </a:lnTo>
                <a:lnTo>
                  <a:pt x="2350309" y="878006"/>
                </a:lnTo>
                <a:lnTo>
                  <a:pt x="2350309" y="1224625"/>
                </a:lnTo>
                <a:lnTo>
                  <a:pt x="2647002" y="1395923"/>
                </a:lnTo>
                <a:lnTo>
                  <a:pt x="2647002" y="995111"/>
                </a:lnTo>
                <a:lnTo>
                  <a:pt x="923449" y="0"/>
                </a:lnTo>
                <a:close/>
              </a:path>
              <a:path w="2647315" h="1929129">
                <a:moveTo>
                  <a:pt x="1014127" y="949055"/>
                </a:moveTo>
                <a:lnTo>
                  <a:pt x="1014127" y="1010991"/>
                </a:lnTo>
                <a:lnTo>
                  <a:pt x="1469651" y="1273972"/>
                </a:lnTo>
                <a:lnTo>
                  <a:pt x="1469651" y="1336669"/>
                </a:lnTo>
                <a:lnTo>
                  <a:pt x="1534268" y="1373977"/>
                </a:lnTo>
                <a:lnTo>
                  <a:pt x="1534268" y="1249375"/>
                </a:lnTo>
                <a:lnTo>
                  <a:pt x="1014127" y="949055"/>
                </a:lnTo>
                <a:close/>
              </a:path>
              <a:path w="2647315" h="1929129">
                <a:moveTo>
                  <a:pt x="767269" y="90190"/>
                </a:moveTo>
                <a:lnTo>
                  <a:pt x="767269" y="161239"/>
                </a:lnTo>
                <a:lnTo>
                  <a:pt x="2179530" y="976640"/>
                </a:lnTo>
                <a:lnTo>
                  <a:pt x="2179530" y="1306433"/>
                </a:lnTo>
                <a:lnTo>
                  <a:pt x="2241099" y="1341973"/>
                </a:lnTo>
                <a:lnTo>
                  <a:pt x="2241099" y="941130"/>
                </a:lnTo>
                <a:lnTo>
                  <a:pt x="767269" y="90190"/>
                </a:lnTo>
                <a:close/>
              </a:path>
              <a:path w="2647315" h="1929129">
                <a:moveTo>
                  <a:pt x="146898" y="448360"/>
                </a:moveTo>
                <a:lnTo>
                  <a:pt x="146898" y="510235"/>
                </a:lnTo>
                <a:lnTo>
                  <a:pt x="667012" y="810554"/>
                </a:lnTo>
                <a:lnTo>
                  <a:pt x="667012" y="748619"/>
                </a:lnTo>
                <a:lnTo>
                  <a:pt x="146898" y="448360"/>
                </a:lnTo>
                <a:close/>
              </a:path>
            </a:pathLst>
          </a:custGeom>
          <a:solidFill>
            <a:srgbClr val="4918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337483" y="4483288"/>
            <a:ext cx="1724025" cy="995680"/>
          </a:xfrm>
          <a:custGeom>
            <a:avLst/>
            <a:gdLst/>
            <a:ahLst/>
            <a:cxnLst/>
            <a:rect l="l" t="t" r="r" b="b"/>
            <a:pathLst>
              <a:path w="1724025" h="995679">
                <a:moveTo>
                  <a:pt x="0" y="0"/>
                </a:moveTo>
                <a:lnTo>
                  <a:pt x="1723488" y="99508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337483" y="3526764"/>
            <a:ext cx="2686050" cy="1951989"/>
          </a:xfrm>
          <a:custGeom>
            <a:avLst/>
            <a:gdLst/>
            <a:ahLst/>
            <a:cxnLst/>
            <a:rect l="l" t="t" r="r" b="b"/>
            <a:pathLst>
              <a:path w="2686050" h="1951989">
                <a:moveTo>
                  <a:pt x="1762502" y="1528236"/>
                </a:moveTo>
                <a:lnTo>
                  <a:pt x="1723488" y="1550730"/>
                </a:lnTo>
                <a:lnTo>
                  <a:pt x="1723488" y="1951603"/>
                </a:lnTo>
                <a:lnTo>
                  <a:pt x="1762502" y="1929109"/>
                </a:lnTo>
                <a:lnTo>
                  <a:pt x="1762502" y="1528236"/>
                </a:lnTo>
                <a:close/>
              </a:path>
              <a:path w="2686050" h="1951989">
                <a:moveTo>
                  <a:pt x="38956" y="533186"/>
                </a:moveTo>
                <a:lnTo>
                  <a:pt x="0" y="555680"/>
                </a:lnTo>
                <a:lnTo>
                  <a:pt x="1723488" y="1550730"/>
                </a:lnTo>
                <a:lnTo>
                  <a:pt x="1762502" y="1528236"/>
                </a:lnTo>
                <a:lnTo>
                  <a:pt x="1711027" y="1498518"/>
                </a:lnTo>
                <a:lnTo>
                  <a:pt x="1672007" y="1475993"/>
                </a:lnTo>
                <a:lnTo>
                  <a:pt x="1573232" y="1418965"/>
                </a:lnTo>
                <a:lnTo>
                  <a:pt x="1534238" y="1396471"/>
                </a:lnTo>
                <a:lnTo>
                  <a:pt x="38956" y="533186"/>
                </a:lnTo>
                <a:close/>
              </a:path>
              <a:path w="2686050" h="1951989">
                <a:moveTo>
                  <a:pt x="1849889" y="1076919"/>
                </a:moveTo>
                <a:lnTo>
                  <a:pt x="1810935" y="1099444"/>
                </a:lnTo>
                <a:lnTo>
                  <a:pt x="1810935" y="1500286"/>
                </a:lnTo>
                <a:lnTo>
                  <a:pt x="1849889" y="1477792"/>
                </a:lnTo>
                <a:lnTo>
                  <a:pt x="1849889" y="1076919"/>
                </a:lnTo>
                <a:close/>
              </a:path>
              <a:path w="2686050" h="1951989">
                <a:moveTo>
                  <a:pt x="1710961" y="1498480"/>
                </a:moveTo>
                <a:close/>
              </a:path>
              <a:path w="2686050" h="1951989">
                <a:moveTo>
                  <a:pt x="1710961" y="1157142"/>
                </a:moveTo>
                <a:lnTo>
                  <a:pt x="1672007" y="1179636"/>
                </a:lnTo>
                <a:lnTo>
                  <a:pt x="1672012" y="1475993"/>
                </a:lnTo>
                <a:lnTo>
                  <a:pt x="1710961" y="1498480"/>
                </a:lnTo>
                <a:lnTo>
                  <a:pt x="1710961" y="1157142"/>
                </a:lnTo>
                <a:close/>
              </a:path>
              <a:path w="2686050" h="1951989">
                <a:moveTo>
                  <a:pt x="2109456" y="1039581"/>
                </a:moveTo>
                <a:lnTo>
                  <a:pt x="2070503" y="1062106"/>
                </a:lnTo>
                <a:lnTo>
                  <a:pt x="2070503" y="1462948"/>
                </a:lnTo>
                <a:lnTo>
                  <a:pt x="2109456" y="1440454"/>
                </a:lnTo>
                <a:lnTo>
                  <a:pt x="2109456" y="1039581"/>
                </a:lnTo>
                <a:close/>
              </a:path>
              <a:path w="2686050" h="1951989">
                <a:moveTo>
                  <a:pt x="1573222" y="1418959"/>
                </a:moveTo>
                <a:close/>
              </a:path>
              <a:path w="2686050" h="1951989">
                <a:moveTo>
                  <a:pt x="1573222" y="1249344"/>
                </a:moveTo>
                <a:lnTo>
                  <a:pt x="1534238" y="1271869"/>
                </a:lnTo>
                <a:lnTo>
                  <a:pt x="1534238" y="1396453"/>
                </a:lnTo>
                <a:lnTo>
                  <a:pt x="1573222" y="1418959"/>
                </a:lnTo>
                <a:lnTo>
                  <a:pt x="1573222" y="1249344"/>
                </a:lnTo>
                <a:close/>
              </a:path>
              <a:path w="2686050" h="1951989">
                <a:moveTo>
                  <a:pt x="2685985" y="995080"/>
                </a:moveTo>
                <a:lnTo>
                  <a:pt x="2647002" y="1017605"/>
                </a:lnTo>
                <a:lnTo>
                  <a:pt x="2647002" y="1418417"/>
                </a:lnTo>
                <a:lnTo>
                  <a:pt x="2685985" y="1395923"/>
                </a:lnTo>
                <a:lnTo>
                  <a:pt x="2685985" y="995080"/>
                </a:lnTo>
                <a:close/>
              </a:path>
              <a:path w="2686050" h="1951989">
                <a:moveTo>
                  <a:pt x="2280083" y="941100"/>
                </a:moveTo>
                <a:lnTo>
                  <a:pt x="2241099" y="963625"/>
                </a:lnTo>
                <a:lnTo>
                  <a:pt x="2241099" y="1364467"/>
                </a:lnTo>
                <a:lnTo>
                  <a:pt x="2280083" y="1341942"/>
                </a:lnTo>
                <a:lnTo>
                  <a:pt x="2280083" y="941100"/>
                </a:lnTo>
                <a:close/>
              </a:path>
              <a:path w="2686050" h="1951989">
                <a:moveTo>
                  <a:pt x="1053111" y="949055"/>
                </a:moveTo>
                <a:lnTo>
                  <a:pt x="1014127" y="971549"/>
                </a:lnTo>
                <a:lnTo>
                  <a:pt x="1534238" y="1271869"/>
                </a:lnTo>
                <a:lnTo>
                  <a:pt x="1573222" y="1249344"/>
                </a:lnTo>
                <a:lnTo>
                  <a:pt x="1053111" y="949055"/>
                </a:lnTo>
                <a:close/>
              </a:path>
              <a:path w="2686050" h="1951989">
                <a:moveTo>
                  <a:pt x="334588" y="362498"/>
                </a:moveTo>
                <a:lnTo>
                  <a:pt x="295619" y="384992"/>
                </a:lnTo>
                <a:lnTo>
                  <a:pt x="1672007" y="1179636"/>
                </a:lnTo>
                <a:lnTo>
                  <a:pt x="1710961" y="1157142"/>
                </a:lnTo>
                <a:lnTo>
                  <a:pt x="334588" y="362498"/>
                </a:lnTo>
                <a:close/>
              </a:path>
              <a:path w="2686050" h="1951989">
                <a:moveTo>
                  <a:pt x="473509" y="282275"/>
                </a:moveTo>
                <a:lnTo>
                  <a:pt x="434516" y="304799"/>
                </a:lnTo>
                <a:lnTo>
                  <a:pt x="1810935" y="1099444"/>
                </a:lnTo>
                <a:lnTo>
                  <a:pt x="1849889" y="1076919"/>
                </a:lnTo>
                <a:lnTo>
                  <a:pt x="473509" y="282275"/>
                </a:lnTo>
                <a:close/>
              </a:path>
              <a:path w="2686050" h="1951989">
                <a:moveTo>
                  <a:pt x="635651" y="188701"/>
                </a:moveTo>
                <a:lnTo>
                  <a:pt x="596658" y="211165"/>
                </a:lnTo>
                <a:lnTo>
                  <a:pt x="2070503" y="1062106"/>
                </a:lnTo>
                <a:lnTo>
                  <a:pt x="2109456" y="1039581"/>
                </a:lnTo>
                <a:lnTo>
                  <a:pt x="635651" y="188701"/>
                </a:lnTo>
                <a:close/>
              </a:path>
              <a:path w="2686050" h="1951989">
                <a:moveTo>
                  <a:pt x="962433" y="0"/>
                </a:moveTo>
                <a:lnTo>
                  <a:pt x="923479" y="22494"/>
                </a:lnTo>
                <a:lnTo>
                  <a:pt x="2647002" y="1017605"/>
                </a:lnTo>
                <a:lnTo>
                  <a:pt x="2685985" y="995080"/>
                </a:lnTo>
                <a:lnTo>
                  <a:pt x="962433" y="0"/>
                </a:lnTo>
                <a:close/>
              </a:path>
              <a:path w="2686050" h="1951989">
                <a:moveTo>
                  <a:pt x="806223" y="90190"/>
                </a:moveTo>
                <a:lnTo>
                  <a:pt x="767269" y="112684"/>
                </a:lnTo>
                <a:lnTo>
                  <a:pt x="2241099" y="963625"/>
                </a:lnTo>
                <a:lnTo>
                  <a:pt x="2280083" y="941100"/>
                </a:lnTo>
                <a:lnTo>
                  <a:pt x="806223" y="90190"/>
                </a:lnTo>
                <a:close/>
              </a:path>
              <a:path w="2686050" h="1951989">
                <a:moveTo>
                  <a:pt x="705992" y="748619"/>
                </a:moveTo>
                <a:lnTo>
                  <a:pt x="667012" y="771113"/>
                </a:lnTo>
                <a:lnTo>
                  <a:pt x="667012" y="833048"/>
                </a:lnTo>
                <a:lnTo>
                  <a:pt x="705992" y="855512"/>
                </a:lnTo>
                <a:lnTo>
                  <a:pt x="705992" y="748619"/>
                </a:lnTo>
                <a:close/>
              </a:path>
              <a:path w="2686050" h="1951989">
                <a:moveTo>
                  <a:pt x="185879" y="448360"/>
                </a:moveTo>
                <a:lnTo>
                  <a:pt x="146886" y="470855"/>
                </a:lnTo>
                <a:lnTo>
                  <a:pt x="667012" y="771113"/>
                </a:lnTo>
                <a:lnTo>
                  <a:pt x="705992" y="748619"/>
                </a:lnTo>
                <a:lnTo>
                  <a:pt x="185879" y="448360"/>
                </a:lnTo>
                <a:close/>
              </a:path>
            </a:pathLst>
          </a:custGeom>
          <a:solidFill>
            <a:srgbClr val="4929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47523" y="2615419"/>
            <a:ext cx="3074198" cy="4881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656348" y="3479974"/>
            <a:ext cx="5467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10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200" i="1" spc="-3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17024" y="2661306"/>
            <a:ext cx="885190" cy="791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52120">
              <a:lnSpc>
                <a:spcPct val="123900"/>
              </a:lnSpc>
            </a:pPr>
            <a:r>
              <a:rPr sz="1200" i="1" spc="-15" dirty="0">
                <a:solidFill>
                  <a:srgbClr val="2E3092"/>
                </a:solidFill>
                <a:latin typeface="Arial Narrow"/>
                <a:cs typeface="Arial Narrow"/>
              </a:rPr>
              <a:t>Manual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-15" dirty="0">
                <a:solidFill>
                  <a:srgbClr val="2E3092"/>
                </a:solidFill>
                <a:latin typeface="Arial Narrow"/>
                <a:cs typeface="Arial Narrow"/>
              </a:rPr>
              <a:t>Too</a:t>
            </a:r>
            <a:r>
              <a:rPr sz="1200" i="1" dirty="0">
                <a:solidFill>
                  <a:srgbClr val="2E3092"/>
                </a:solidFill>
                <a:latin typeface="Arial Narrow"/>
                <a:cs typeface="Arial Narrow"/>
              </a:rPr>
              <a:t>l</a:t>
            </a:r>
            <a:r>
              <a:rPr sz="1200" i="1" spc="-5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-15" dirty="0">
                <a:solidFill>
                  <a:srgbClr val="2E3092"/>
                </a:solidFill>
                <a:latin typeface="Arial Narrow"/>
                <a:cs typeface="Arial Narrow"/>
              </a:rPr>
              <a:t>Kit</a:t>
            </a:r>
            <a:endParaRPr sz="1200">
              <a:latin typeface="Arial Narrow"/>
              <a:cs typeface="Arial Narrow"/>
            </a:endParaRPr>
          </a:p>
          <a:p>
            <a:pPr marL="14604">
              <a:lnSpc>
                <a:spcPts val="1620"/>
              </a:lnSpc>
            </a:pPr>
            <a:r>
              <a:rPr sz="1400" i="1" spc="20" dirty="0">
                <a:solidFill>
                  <a:srgbClr val="2E3092"/>
                </a:solidFill>
                <a:latin typeface="Arial Narrow"/>
                <a:cs typeface="Arial Narrow"/>
              </a:rPr>
              <a:t>Leg</a:t>
            </a:r>
            <a:endParaRPr sz="1400">
              <a:latin typeface="Arial Narrow"/>
              <a:cs typeface="Arial Narrow"/>
            </a:endParaRPr>
          </a:p>
          <a:p>
            <a:pPr marL="14604">
              <a:lnSpc>
                <a:spcPts val="1425"/>
              </a:lnSpc>
            </a:pP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Accessor</a:t>
            </a: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y</a:t>
            </a:r>
            <a:r>
              <a:rPr sz="120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Box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576380" y="2731613"/>
            <a:ext cx="63055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dirty="0">
                <a:solidFill>
                  <a:srgbClr val="2E3092"/>
                </a:solidFill>
                <a:latin typeface="Arial Narrow"/>
                <a:cs typeface="Arial Narrow"/>
              </a:rPr>
              <a:t>HDPE</a:t>
            </a:r>
            <a:r>
              <a:rPr sz="1200" i="1" spc="-3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E3092"/>
                </a:solidFill>
                <a:latin typeface="Arial Narrow"/>
                <a:cs typeface="Arial Narrow"/>
              </a:rPr>
              <a:t>Bag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656348" y="3767642"/>
            <a:ext cx="5467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10" dirty="0">
                <a:solidFill>
                  <a:srgbClr val="2E3092"/>
                </a:solidFill>
                <a:latin typeface="Arial Narrow"/>
                <a:cs typeface="Arial Narrow"/>
              </a:rPr>
              <a:t>EPE</a:t>
            </a:r>
            <a:r>
              <a:rPr sz="1200" i="1" spc="-3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E3092"/>
                </a:solidFill>
                <a:latin typeface="Arial Narrow"/>
                <a:cs typeface="Arial Narrow"/>
              </a:rPr>
              <a:t>Film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319437" y="4650349"/>
            <a:ext cx="4940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25" dirty="0">
                <a:solidFill>
                  <a:srgbClr val="2E3092"/>
                </a:solidFill>
                <a:latin typeface="Arial Narrow"/>
                <a:cs typeface="Arial Narrow"/>
              </a:rPr>
              <a:t>T</a:t>
            </a:r>
            <a:r>
              <a:rPr sz="1200" i="1" spc="-10" dirty="0">
                <a:solidFill>
                  <a:srgbClr val="2E3092"/>
                </a:solidFill>
                <a:latin typeface="Arial Narrow"/>
                <a:cs typeface="Arial Narrow"/>
              </a:rPr>
              <a:t>V</a:t>
            </a:r>
            <a:r>
              <a:rPr sz="1200" i="1" spc="-5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-15" dirty="0">
                <a:solidFill>
                  <a:srgbClr val="2E3092"/>
                </a:solidFill>
                <a:latin typeface="Arial Narrow"/>
                <a:cs typeface="Arial Narrow"/>
              </a:rPr>
              <a:t>Rack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15141" y="3123193"/>
            <a:ext cx="160591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25" dirty="0">
                <a:solidFill>
                  <a:srgbClr val="2E3092"/>
                </a:solidFill>
                <a:latin typeface="Arial Narrow"/>
                <a:cs typeface="Arial Narrow"/>
              </a:rPr>
              <a:t>Corrugated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r>
              <a:rPr sz="1200" i="1" spc="-15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Cushion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19363" y="3838093"/>
            <a:ext cx="1055370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i="1" spc="10" dirty="0">
                <a:solidFill>
                  <a:srgbClr val="2E3092"/>
                </a:solidFill>
                <a:latin typeface="Arial Narrow"/>
                <a:cs typeface="Arial Narrow"/>
              </a:rPr>
              <a:t>Corrugate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d</a:t>
            </a:r>
            <a:r>
              <a:rPr sz="120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r>
              <a:rPr sz="1200" i="1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Cushion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340976" y="6349122"/>
            <a:ext cx="1056005" cy="962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i="1" spc="10" dirty="0">
                <a:solidFill>
                  <a:srgbClr val="2E3092"/>
                </a:solidFill>
                <a:latin typeface="Arial Narrow"/>
                <a:cs typeface="Arial Narrow"/>
              </a:rPr>
              <a:t>Corrugate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d</a:t>
            </a:r>
            <a:r>
              <a:rPr sz="120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Paper</a:t>
            </a:r>
            <a:r>
              <a:rPr sz="1200" i="1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5" dirty="0">
                <a:solidFill>
                  <a:srgbClr val="2E3092"/>
                </a:solidFill>
                <a:latin typeface="Arial Narrow"/>
                <a:cs typeface="Arial Narrow"/>
              </a:rPr>
              <a:t>Corner</a:t>
            </a:r>
            <a:endParaRPr sz="12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4"/>
              </a:spcBef>
            </a:pP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i="1" spc="10" dirty="0">
                <a:solidFill>
                  <a:srgbClr val="2E3092"/>
                </a:solidFill>
                <a:latin typeface="Arial Narrow"/>
                <a:cs typeface="Arial Narrow"/>
              </a:rPr>
              <a:t>Shippin</a:t>
            </a:r>
            <a:r>
              <a:rPr sz="1200" i="1" spc="30" dirty="0">
                <a:solidFill>
                  <a:srgbClr val="2E3092"/>
                </a:solidFill>
                <a:latin typeface="Arial Narrow"/>
                <a:cs typeface="Arial Narrow"/>
              </a:rPr>
              <a:t>g</a:t>
            </a:r>
            <a:r>
              <a:rPr sz="1200" i="1" spc="-40" dirty="0">
                <a:solidFill>
                  <a:srgbClr val="2E3092"/>
                </a:solidFill>
                <a:latin typeface="Times New Roman"/>
                <a:cs typeface="Times New Roman"/>
              </a:rPr>
              <a:t> </a:t>
            </a:r>
            <a:r>
              <a:rPr sz="1200" i="1" spc="10" dirty="0">
                <a:solidFill>
                  <a:srgbClr val="2E3092"/>
                </a:solidFill>
                <a:latin typeface="Arial Narrow"/>
                <a:cs typeface="Arial Narrow"/>
              </a:rPr>
              <a:t>Carton</a:t>
            </a:r>
            <a:endParaRPr sz="1200">
              <a:latin typeface="Arial Narrow"/>
              <a:cs typeface="Arial Narrow"/>
            </a:endParaRPr>
          </a:p>
        </p:txBody>
      </p:sp>
      <p:sp>
        <p:nvSpPr>
          <p:cNvPr id="41" name="object 41"/>
          <p:cNvSpPr txBox="1"/>
          <p:nvPr/>
        </p:nvSpPr>
        <p:spPr>
          <a:xfrm rot="1680000">
            <a:off x="3828172" y="2697426"/>
            <a:ext cx="154880" cy="13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5"/>
              </a:lnSpc>
            </a:pPr>
            <a:r>
              <a:rPr sz="100" spc="-5" dirty="0">
                <a:solidFill>
                  <a:srgbClr val="231F20"/>
                </a:solidFill>
                <a:latin typeface="Arial"/>
                <a:cs typeface="Arial"/>
              </a:rPr>
              <a:t>ASSEMBLY INSTRUCTION</a:t>
            </a:r>
            <a:endParaRPr sz="1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581430" y="3941600"/>
            <a:ext cx="1376364" cy="10313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430767" y="4028526"/>
            <a:ext cx="1376364" cy="857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720327" y="3861386"/>
            <a:ext cx="1376385" cy="1191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867799" y="3776274"/>
            <a:ext cx="1376373" cy="11954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043214" y="3674989"/>
            <a:ext cx="1473799" cy="12517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213963" y="3576386"/>
            <a:ext cx="1473814" cy="125174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23</a:t>
            </a:fld>
            <a:endParaRPr spc="5" dirty="0"/>
          </a:p>
        </p:txBody>
      </p:sp>
      <p:pic>
        <p:nvPicPr>
          <p:cNvPr id="49" name="48 Imagen" descr="09 R Metalica.png"/>
          <p:cNvPicPr>
            <a:picLocks noChangeAspect="1"/>
          </p:cNvPicPr>
          <p:nvPr/>
        </p:nvPicPr>
        <p:blipFill rotWithShape="1">
          <a:blip r:embed="rId10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28654" y="517190"/>
            <a:ext cx="1471930" cy="216535"/>
          </a:xfrm>
          <a:custGeom>
            <a:avLst/>
            <a:gdLst/>
            <a:ahLst/>
            <a:cxnLst/>
            <a:rect l="l" t="t" r="r" b="b"/>
            <a:pathLst>
              <a:path w="1471929" h="216534">
                <a:moveTo>
                  <a:pt x="0" y="215991"/>
                </a:moveTo>
                <a:lnTo>
                  <a:pt x="1471351" y="215991"/>
                </a:lnTo>
                <a:lnTo>
                  <a:pt x="1471351" y="0"/>
                </a:lnTo>
                <a:lnTo>
                  <a:pt x="0" y="0"/>
                </a:lnTo>
                <a:lnTo>
                  <a:pt x="0" y="215991"/>
                </a:lnTo>
                <a:close/>
              </a:path>
            </a:pathLst>
          </a:custGeom>
          <a:solidFill>
            <a:srgbClr val="66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285" y="530191"/>
            <a:ext cx="6846570" cy="5809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5" dirty="0">
                <a:solidFill>
                  <a:srgbClr val="FFFFFF"/>
                </a:solidFill>
                <a:latin typeface="Arial"/>
                <a:cs typeface="Arial"/>
              </a:rPr>
              <a:t>TV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FFFFFF"/>
                </a:solidFill>
                <a:latin typeface="Arial"/>
                <a:cs typeface="Arial"/>
              </a:rPr>
              <a:t>Rac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4650" indent="-362585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TV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rac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265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RSC(Regula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Slotted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Container)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TV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rack.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  <a:spcBef>
                <a:spcPts val="91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style,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pleas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refer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page15--16.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  <a:spcBef>
                <a:spcPts val="1000"/>
              </a:spcBef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1750">
              <a:latin typeface="Times New Roman"/>
              <a:cs typeface="Times New Roman"/>
            </a:endParaRPr>
          </a:p>
          <a:p>
            <a:pPr marL="374650" marR="593090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“L”shape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Corner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four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angle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outer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  <a:p>
            <a:pPr marL="374650" marR="1205865">
              <a:lnSpc>
                <a:spcPct val="250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cushion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betwee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laye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abrasion.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Bag: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“Tool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Kit”.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74650">
              <a:lnSpc>
                <a:spcPct val="100000"/>
              </a:lnSpc>
              <a:spcBef>
                <a:spcPts val="91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Accessory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Box: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five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Tool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kit.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9783" y="7053736"/>
            <a:ext cx="243522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30kg/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200" spc="7" baseline="3125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200" baseline="312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59971" y="1031440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40008" y="177141"/>
                </a:lnTo>
                <a:lnTo>
                  <a:pt x="540008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9984" y="1031438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38449" y="33761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03347" y="32459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296"/>
                </a:lnTo>
                <a:lnTo>
                  <a:pt x="91498" y="69021"/>
                </a:lnTo>
                <a:lnTo>
                  <a:pt x="78472" y="131681"/>
                </a:lnTo>
                <a:lnTo>
                  <a:pt x="74620" y="150313"/>
                </a:lnTo>
                <a:lnTo>
                  <a:pt x="26182" y="152125"/>
                </a:lnTo>
                <a:lnTo>
                  <a:pt x="24682" y="159867"/>
                </a:lnTo>
                <a:lnTo>
                  <a:pt x="72950" y="159867"/>
                </a:lnTo>
                <a:lnTo>
                  <a:pt x="55019" y="242546"/>
                </a:lnTo>
                <a:lnTo>
                  <a:pt x="44842" y="289302"/>
                </a:lnTo>
                <a:lnTo>
                  <a:pt x="33854" y="334238"/>
                </a:lnTo>
                <a:lnTo>
                  <a:pt x="0" y="364357"/>
                </a:lnTo>
                <a:lnTo>
                  <a:pt x="0" y="369722"/>
                </a:lnTo>
                <a:lnTo>
                  <a:pt x="7714" y="369722"/>
                </a:lnTo>
                <a:lnTo>
                  <a:pt x="13883" y="369037"/>
                </a:lnTo>
                <a:lnTo>
                  <a:pt x="51007" y="348077"/>
                </a:lnTo>
                <a:lnTo>
                  <a:pt x="66508" y="301367"/>
                </a:lnTo>
                <a:lnTo>
                  <a:pt x="76190" y="260763"/>
                </a:lnTo>
                <a:lnTo>
                  <a:pt x="78048" y="251898"/>
                </a:lnTo>
                <a:lnTo>
                  <a:pt x="91532" y="188697"/>
                </a:lnTo>
                <a:lnTo>
                  <a:pt x="150196" y="159197"/>
                </a:lnTo>
                <a:lnTo>
                  <a:pt x="152351" y="152369"/>
                </a:lnTo>
                <a:lnTo>
                  <a:pt x="100404" y="152369"/>
                </a:lnTo>
                <a:lnTo>
                  <a:pt x="107956" y="114194"/>
                </a:lnTo>
                <a:lnTo>
                  <a:pt x="110233" y="102738"/>
                </a:lnTo>
                <a:lnTo>
                  <a:pt x="111997" y="93933"/>
                </a:lnTo>
                <a:lnTo>
                  <a:pt x="113615" y="85950"/>
                </a:lnTo>
                <a:lnTo>
                  <a:pt x="115451" y="76960"/>
                </a:lnTo>
                <a:lnTo>
                  <a:pt x="119209" y="58410"/>
                </a:lnTo>
                <a:lnTo>
                  <a:pt x="139234" y="12574"/>
                </a:lnTo>
                <a:lnTo>
                  <a:pt x="157602" y="5120"/>
                </a:lnTo>
                <a:lnTo>
                  <a:pt x="162973" y="5120"/>
                </a:lnTo>
                <a:lnTo>
                  <a:pt x="162973" y="1188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20"/>
                </a:moveTo>
                <a:lnTo>
                  <a:pt x="157602" y="5120"/>
                </a:lnTo>
                <a:lnTo>
                  <a:pt x="162973" y="5943"/>
                </a:lnTo>
                <a:lnTo>
                  <a:pt x="162973" y="51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38258" y="511896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52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59984" y="73315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24</a:t>
            </a:fld>
            <a:endParaRPr spc="5" dirty="0"/>
          </a:p>
        </p:txBody>
      </p:sp>
      <p:pic>
        <p:nvPicPr>
          <p:cNvPr id="28" name="2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5" y="1690548"/>
            <a:ext cx="5945505" cy="2603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4290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Samples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unteste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actua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substitutes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shall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identica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possibl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actu-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items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Packages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that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hav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alread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bee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subjected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rigors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transp-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ortatio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cannot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assume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represent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conditions.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orde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nsur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testing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perfec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condition.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Products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shipped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certifi-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laboratorie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testing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be:</a:t>
            </a:r>
            <a:endParaRPr sz="1400">
              <a:latin typeface="Arial"/>
              <a:cs typeface="Arial"/>
            </a:endParaRPr>
          </a:p>
          <a:p>
            <a:pPr marL="12700" marR="14604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Over-packaged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shipment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laborator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repackaged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laboratory.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tests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shall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performe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sample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sequence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indicate-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following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7295" y="9298438"/>
            <a:ext cx="379031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specification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conform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ISTA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2C.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317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59971" y="10287833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9984" y="10287810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317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8449" y="311033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914"/>
                </a:moveTo>
                <a:lnTo>
                  <a:pt x="0" y="0"/>
                </a:lnTo>
              </a:path>
            </a:pathLst>
          </a:custGeom>
          <a:ln w="317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8258" y="48531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522"/>
                </a:lnTo>
                <a:lnTo>
                  <a:pt x="0" y="22616"/>
                </a:lnTo>
                <a:lnTo>
                  <a:pt x="6522" y="29199"/>
                </a:lnTo>
                <a:lnTo>
                  <a:pt x="22643" y="29199"/>
                </a:lnTo>
                <a:lnTo>
                  <a:pt x="29169" y="22616"/>
                </a:lnTo>
                <a:lnTo>
                  <a:pt x="29169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659971" y="10287833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47285" y="1021611"/>
            <a:ext cx="251587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4.Packagin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25</a:t>
            </a:fld>
            <a:endParaRPr spc="5" dirty="0"/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667067" y="4454680"/>
          <a:ext cx="5973863" cy="43841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3912"/>
                <a:gridCol w="1141475"/>
                <a:gridCol w="1072042"/>
                <a:gridCol w="1460052"/>
                <a:gridCol w="1566382"/>
              </a:tblGrid>
              <a:tr h="307527">
                <a:tc>
                  <a:txBody>
                    <a:bodyPr/>
                    <a:lstStyle/>
                    <a:p>
                      <a:pPr marL="19685">
                        <a:lnSpc>
                          <a:spcPct val="100000"/>
                        </a:lnSpc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Sequence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Test</a:t>
                      </a:r>
                      <a:r>
                        <a:rPr sz="1150" b="1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50" b="1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Test</a:t>
                      </a:r>
                      <a:r>
                        <a:rPr sz="1150" b="1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Type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Test</a:t>
                      </a:r>
                      <a:r>
                        <a:rPr sz="1150" b="1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Level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">
                        <a:lnSpc>
                          <a:spcPct val="100000"/>
                        </a:lnSpc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1150" b="1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ISTA</a:t>
                      </a:r>
                      <a:r>
                        <a:rPr sz="1150" b="1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50" b="1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Certification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596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8590" marR="140970" indent="81280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Atmospheric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Preconditioning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275" marR="194310" algn="ctr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Temperature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Humidity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Ambient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0">
                        <a:lnSpc>
                          <a:spcPct val="100000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5968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9870" marR="222250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Atmospheric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Conditioning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70815">
                        <a:lnSpc>
                          <a:spcPct val="101099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Controlled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Temperature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Humidity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670" marR="19685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Temperatue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Humidity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chosen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chart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0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Optional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2772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Vibration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155" marR="123825" indent="33655" algn="ctr">
                        <a:lnSpc>
                          <a:spcPct val="101099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Random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Unde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Dynamic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Load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8270" marR="86995">
                        <a:lnSpc>
                          <a:spcPct val="101099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Calculate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Top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Load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differ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Distribution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Channel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packag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size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configuration.</a:t>
                      </a:r>
                      <a:endParaRPr sz="95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8270" marR="189230">
                        <a:lnSpc>
                          <a:spcPct val="101099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Rando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vibration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spectrum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differ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Distributio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Channel.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0">
                        <a:lnSpc>
                          <a:spcPct val="100000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547579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9525" marR="2540" indent="389255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Shock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(Alternative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methods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allowed-selec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one</a:t>
                      </a:r>
                      <a:endParaRPr sz="950">
                        <a:latin typeface="Arial"/>
                        <a:cs typeface="Arial"/>
                      </a:endParaRPr>
                    </a:p>
                    <a:p>
                      <a:pPr marL="31813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test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type)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Drop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 marR="40005">
                        <a:lnSpc>
                          <a:spcPct val="101099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Heigh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varies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packaged-produc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Distributio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Channel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25450">
                        <a:lnSpc>
                          <a:spcPct val="100000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64333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7475" marR="143510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Exception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One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Two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Incline-Impact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(Conbur)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marR="2540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Impact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Velocity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varies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packaged-produc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weight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14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Horizonta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Impact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1099"/>
                        </a:lnSpc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Impact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Velocity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varies</a:t>
                      </a:r>
                      <a:r>
                        <a:rPr sz="950" spc="2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packaged-produc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50" spc="3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weight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1" name="30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66814" y="4976881"/>
            <a:ext cx="1837055" cy="1012190"/>
          </a:xfrm>
          <a:custGeom>
            <a:avLst/>
            <a:gdLst/>
            <a:ahLst/>
            <a:cxnLst/>
            <a:rect l="l" t="t" r="r" b="b"/>
            <a:pathLst>
              <a:path w="1837055" h="1012189">
                <a:moveTo>
                  <a:pt x="1152750" y="0"/>
                </a:moveTo>
                <a:lnTo>
                  <a:pt x="0" y="348355"/>
                </a:lnTo>
                <a:lnTo>
                  <a:pt x="0" y="769863"/>
                </a:lnTo>
                <a:lnTo>
                  <a:pt x="728124" y="1011661"/>
                </a:lnTo>
                <a:lnTo>
                  <a:pt x="1836999" y="602528"/>
                </a:lnTo>
                <a:lnTo>
                  <a:pt x="1836999" y="180959"/>
                </a:lnTo>
                <a:lnTo>
                  <a:pt x="1152750" y="0"/>
                </a:lnTo>
                <a:close/>
              </a:path>
            </a:pathLst>
          </a:custGeom>
          <a:solidFill>
            <a:srgbClr val="CAB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66814" y="5579379"/>
            <a:ext cx="1837055" cy="409575"/>
          </a:xfrm>
          <a:custGeom>
            <a:avLst/>
            <a:gdLst/>
            <a:ahLst/>
            <a:cxnLst/>
            <a:rect l="l" t="t" r="r" b="b"/>
            <a:pathLst>
              <a:path w="1837055" h="409575">
                <a:moveTo>
                  <a:pt x="0" y="167365"/>
                </a:moveTo>
                <a:lnTo>
                  <a:pt x="728124" y="409163"/>
                </a:lnTo>
                <a:lnTo>
                  <a:pt x="1836999" y="0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66814" y="4976881"/>
            <a:ext cx="1837055" cy="590550"/>
          </a:xfrm>
          <a:custGeom>
            <a:avLst/>
            <a:gdLst/>
            <a:ahLst/>
            <a:cxnLst/>
            <a:rect l="l" t="t" r="r" b="b"/>
            <a:pathLst>
              <a:path w="1837055" h="590550">
                <a:moveTo>
                  <a:pt x="0" y="348355"/>
                </a:moveTo>
                <a:lnTo>
                  <a:pt x="728124" y="590123"/>
                </a:lnTo>
                <a:lnTo>
                  <a:pt x="1836999" y="180959"/>
                </a:lnTo>
                <a:lnTo>
                  <a:pt x="1152750" y="0"/>
                </a:lnTo>
                <a:lnTo>
                  <a:pt x="0" y="348355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66814" y="5325237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07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94939" y="5567004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03813" y="5157840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29454" y="5046345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50" y="0"/>
                </a:moveTo>
                <a:lnTo>
                  <a:pt x="0" y="362772"/>
                </a:lnTo>
                <a:lnTo>
                  <a:pt x="0" y="470672"/>
                </a:lnTo>
                <a:lnTo>
                  <a:pt x="132252" y="514563"/>
                </a:lnTo>
                <a:lnTo>
                  <a:pt x="132252" y="409986"/>
                </a:lnTo>
                <a:lnTo>
                  <a:pt x="1286670" y="37612"/>
                </a:lnTo>
                <a:lnTo>
                  <a:pt x="1152750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29454" y="5046345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50" y="0"/>
                </a:moveTo>
                <a:lnTo>
                  <a:pt x="0" y="362772"/>
                </a:lnTo>
                <a:lnTo>
                  <a:pt x="0" y="470672"/>
                </a:lnTo>
                <a:lnTo>
                  <a:pt x="132252" y="514563"/>
                </a:lnTo>
                <a:lnTo>
                  <a:pt x="132252" y="409986"/>
                </a:lnTo>
                <a:lnTo>
                  <a:pt x="1286670" y="37612"/>
                </a:lnTo>
                <a:lnTo>
                  <a:pt x="1152750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29454" y="5412409"/>
            <a:ext cx="133985" cy="44450"/>
          </a:xfrm>
          <a:custGeom>
            <a:avLst/>
            <a:gdLst/>
            <a:ahLst/>
            <a:cxnLst/>
            <a:rect l="l" t="t" r="r" b="b"/>
            <a:pathLst>
              <a:path w="133985" h="44450">
                <a:moveTo>
                  <a:pt x="0" y="0"/>
                </a:moveTo>
                <a:lnTo>
                  <a:pt x="133493" y="44348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29454" y="5726079"/>
            <a:ext cx="133985" cy="152400"/>
          </a:xfrm>
          <a:custGeom>
            <a:avLst/>
            <a:gdLst/>
            <a:ahLst/>
            <a:cxnLst/>
            <a:rect l="l" t="t" r="r" b="b"/>
            <a:pathLst>
              <a:path w="133985" h="152400">
                <a:moveTo>
                  <a:pt x="0" y="0"/>
                </a:moveTo>
                <a:lnTo>
                  <a:pt x="0" y="107899"/>
                </a:lnTo>
                <a:lnTo>
                  <a:pt x="132240" y="151790"/>
                </a:lnTo>
                <a:lnTo>
                  <a:pt x="133493" y="47640"/>
                </a:lnTo>
                <a:lnTo>
                  <a:pt x="0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29454" y="5726079"/>
            <a:ext cx="133985" cy="152400"/>
          </a:xfrm>
          <a:custGeom>
            <a:avLst/>
            <a:gdLst/>
            <a:ahLst/>
            <a:cxnLst/>
            <a:rect l="l" t="t" r="r" b="b"/>
            <a:pathLst>
              <a:path w="133985" h="152400">
                <a:moveTo>
                  <a:pt x="0" y="107899"/>
                </a:moveTo>
                <a:lnTo>
                  <a:pt x="0" y="0"/>
                </a:lnTo>
                <a:lnTo>
                  <a:pt x="133493" y="47640"/>
                </a:lnTo>
                <a:lnTo>
                  <a:pt x="132240" y="151790"/>
                </a:lnTo>
                <a:lnTo>
                  <a:pt x="0" y="107899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66814" y="5297378"/>
            <a:ext cx="804545" cy="385445"/>
          </a:xfrm>
          <a:custGeom>
            <a:avLst/>
            <a:gdLst/>
            <a:ahLst/>
            <a:cxnLst/>
            <a:rect l="l" t="t" r="r" b="b"/>
            <a:pathLst>
              <a:path w="804544" h="385445">
                <a:moveTo>
                  <a:pt x="375946" y="96164"/>
                </a:moveTo>
                <a:lnTo>
                  <a:pt x="51267" y="96164"/>
                </a:lnTo>
                <a:lnTo>
                  <a:pt x="665390" y="311475"/>
                </a:lnTo>
                <a:lnTo>
                  <a:pt x="664713" y="362041"/>
                </a:lnTo>
                <a:lnTo>
                  <a:pt x="730172" y="385267"/>
                </a:lnTo>
                <a:lnTo>
                  <a:pt x="804504" y="352592"/>
                </a:lnTo>
                <a:lnTo>
                  <a:pt x="804504" y="241401"/>
                </a:lnTo>
                <a:lnTo>
                  <a:pt x="375946" y="96164"/>
                </a:lnTo>
                <a:close/>
              </a:path>
              <a:path w="804544" h="385445">
                <a:moveTo>
                  <a:pt x="92189" y="0"/>
                </a:moveTo>
                <a:lnTo>
                  <a:pt x="0" y="27858"/>
                </a:lnTo>
                <a:lnTo>
                  <a:pt x="0" y="129265"/>
                </a:lnTo>
                <a:lnTo>
                  <a:pt x="49411" y="147858"/>
                </a:lnTo>
                <a:lnTo>
                  <a:pt x="51267" y="96164"/>
                </a:lnTo>
                <a:lnTo>
                  <a:pt x="375946" y="96164"/>
                </a:lnTo>
                <a:lnTo>
                  <a:pt x="92189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66814" y="5297378"/>
            <a:ext cx="804545" cy="385445"/>
          </a:xfrm>
          <a:custGeom>
            <a:avLst/>
            <a:gdLst/>
            <a:ahLst/>
            <a:cxnLst/>
            <a:rect l="l" t="t" r="r" b="b"/>
            <a:pathLst>
              <a:path w="804544" h="385445">
                <a:moveTo>
                  <a:pt x="92189" y="0"/>
                </a:moveTo>
                <a:lnTo>
                  <a:pt x="804504" y="241401"/>
                </a:lnTo>
                <a:lnTo>
                  <a:pt x="804504" y="352592"/>
                </a:lnTo>
                <a:lnTo>
                  <a:pt x="730172" y="385267"/>
                </a:lnTo>
                <a:lnTo>
                  <a:pt x="664713" y="362041"/>
                </a:lnTo>
                <a:lnTo>
                  <a:pt x="665390" y="311475"/>
                </a:lnTo>
                <a:lnTo>
                  <a:pt x="51267" y="96164"/>
                </a:lnTo>
                <a:lnTo>
                  <a:pt x="49411" y="147858"/>
                </a:lnTo>
                <a:lnTo>
                  <a:pt x="0" y="129265"/>
                </a:lnTo>
                <a:lnTo>
                  <a:pt x="0" y="27858"/>
                </a:lnTo>
                <a:lnTo>
                  <a:pt x="92189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66814" y="5325237"/>
            <a:ext cx="728345" cy="241935"/>
          </a:xfrm>
          <a:custGeom>
            <a:avLst/>
            <a:gdLst/>
            <a:ahLst/>
            <a:cxnLst/>
            <a:rect l="l" t="t" r="r" b="b"/>
            <a:pathLst>
              <a:path w="728344" h="241935">
                <a:moveTo>
                  <a:pt x="0" y="0"/>
                </a:moveTo>
                <a:lnTo>
                  <a:pt x="728124" y="241736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94939" y="5542742"/>
            <a:ext cx="76835" cy="140335"/>
          </a:xfrm>
          <a:custGeom>
            <a:avLst/>
            <a:gdLst/>
            <a:ahLst/>
            <a:cxnLst/>
            <a:rect l="l" t="t" r="r" b="b"/>
            <a:pathLst>
              <a:path w="76835" h="140335">
                <a:moveTo>
                  <a:pt x="2048" y="139933"/>
                </a:moveTo>
                <a:lnTo>
                  <a:pt x="0" y="24231"/>
                </a:lnTo>
                <a:lnTo>
                  <a:pt x="76379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67044" y="4976881"/>
            <a:ext cx="737235" cy="263525"/>
          </a:xfrm>
          <a:custGeom>
            <a:avLst/>
            <a:gdLst/>
            <a:ahLst/>
            <a:cxnLst/>
            <a:rect l="l" t="t" r="r" b="b"/>
            <a:pathLst>
              <a:path w="737235" h="263525">
                <a:moveTo>
                  <a:pt x="52520" y="0"/>
                </a:moveTo>
                <a:lnTo>
                  <a:pt x="0" y="15880"/>
                </a:lnTo>
                <a:lnTo>
                  <a:pt x="684556" y="200223"/>
                </a:lnTo>
                <a:lnTo>
                  <a:pt x="684556" y="263347"/>
                </a:lnTo>
                <a:lnTo>
                  <a:pt x="736799" y="242102"/>
                </a:lnTo>
                <a:lnTo>
                  <a:pt x="736799" y="180959"/>
                </a:lnTo>
                <a:lnTo>
                  <a:pt x="52520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67044" y="4976881"/>
            <a:ext cx="737235" cy="263525"/>
          </a:xfrm>
          <a:custGeom>
            <a:avLst/>
            <a:gdLst/>
            <a:ahLst/>
            <a:cxnLst/>
            <a:rect l="l" t="t" r="r" b="b"/>
            <a:pathLst>
              <a:path w="737235" h="263525">
                <a:moveTo>
                  <a:pt x="0" y="15880"/>
                </a:moveTo>
                <a:lnTo>
                  <a:pt x="684556" y="200223"/>
                </a:lnTo>
                <a:lnTo>
                  <a:pt x="684556" y="263347"/>
                </a:lnTo>
                <a:lnTo>
                  <a:pt x="736799" y="242102"/>
                </a:lnTo>
                <a:lnTo>
                  <a:pt x="736799" y="180959"/>
                </a:lnTo>
                <a:lnTo>
                  <a:pt x="52520" y="0"/>
                </a:lnTo>
                <a:lnTo>
                  <a:pt x="0" y="1588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07435" y="5158999"/>
            <a:ext cx="93345" cy="34925"/>
          </a:xfrm>
          <a:custGeom>
            <a:avLst/>
            <a:gdLst/>
            <a:ahLst/>
            <a:cxnLst/>
            <a:rect l="l" t="t" r="r" b="b"/>
            <a:pathLst>
              <a:path w="93344" h="34925">
                <a:moveTo>
                  <a:pt x="93268" y="0"/>
                </a:moveTo>
                <a:lnTo>
                  <a:pt x="0" y="34411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66814" y="5630951"/>
            <a:ext cx="805815" cy="356870"/>
          </a:xfrm>
          <a:custGeom>
            <a:avLst/>
            <a:gdLst/>
            <a:ahLst/>
            <a:cxnLst/>
            <a:rect l="l" t="t" r="r" b="b"/>
            <a:pathLst>
              <a:path w="805814" h="356870">
                <a:moveTo>
                  <a:pt x="0" y="0"/>
                </a:moveTo>
                <a:lnTo>
                  <a:pt x="0" y="115793"/>
                </a:lnTo>
                <a:lnTo>
                  <a:pt x="725600" y="356768"/>
                </a:lnTo>
                <a:lnTo>
                  <a:pt x="804409" y="329153"/>
                </a:lnTo>
                <a:lnTo>
                  <a:pt x="804766" y="278983"/>
                </a:lnTo>
                <a:lnTo>
                  <a:pt x="661510" y="278983"/>
                </a:lnTo>
                <a:lnTo>
                  <a:pt x="39361" y="66080"/>
                </a:lnTo>
                <a:lnTo>
                  <a:pt x="39575" y="14447"/>
                </a:lnTo>
                <a:lnTo>
                  <a:pt x="0" y="0"/>
                </a:lnTo>
                <a:close/>
              </a:path>
              <a:path w="805814" h="356870">
                <a:moveTo>
                  <a:pt x="661699" y="208086"/>
                </a:moveTo>
                <a:lnTo>
                  <a:pt x="661510" y="278983"/>
                </a:lnTo>
                <a:lnTo>
                  <a:pt x="804766" y="278983"/>
                </a:lnTo>
                <a:lnTo>
                  <a:pt x="805135" y="227136"/>
                </a:lnTo>
                <a:lnTo>
                  <a:pt x="724174" y="227136"/>
                </a:lnTo>
                <a:lnTo>
                  <a:pt x="661699" y="208086"/>
                </a:lnTo>
                <a:close/>
              </a:path>
              <a:path w="805814" h="356870">
                <a:moveTo>
                  <a:pt x="805385" y="192023"/>
                </a:moveTo>
                <a:lnTo>
                  <a:pt x="724174" y="227136"/>
                </a:lnTo>
                <a:lnTo>
                  <a:pt x="805135" y="227136"/>
                </a:lnTo>
                <a:lnTo>
                  <a:pt x="805385" y="192023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66814" y="5630951"/>
            <a:ext cx="805815" cy="356870"/>
          </a:xfrm>
          <a:custGeom>
            <a:avLst/>
            <a:gdLst/>
            <a:ahLst/>
            <a:cxnLst/>
            <a:rect l="l" t="t" r="r" b="b"/>
            <a:pathLst>
              <a:path w="805814" h="356870">
                <a:moveTo>
                  <a:pt x="725600" y="356768"/>
                </a:moveTo>
                <a:lnTo>
                  <a:pt x="804409" y="329153"/>
                </a:lnTo>
                <a:lnTo>
                  <a:pt x="805385" y="192023"/>
                </a:lnTo>
                <a:lnTo>
                  <a:pt x="724174" y="227136"/>
                </a:lnTo>
                <a:lnTo>
                  <a:pt x="661699" y="208086"/>
                </a:lnTo>
                <a:lnTo>
                  <a:pt x="661510" y="278983"/>
                </a:lnTo>
                <a:lnTo>
                  <a:pt x="39361" y="66080"/>
                </a:lnTo>
                <a:lnTo>
                  <a:pt x="39575" y="14447"/>
                </a:lnTo>
                <a:lnTo>
                  <a:pt x="0" y="0"/>
                </a:lnTo>
                <a:lnTo>
                  <a:pt x="0" y="115793"/>
                </a:lnTo>
                <a:lnTo>
                  <a:pt x="725600" y="356768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094939" y="5856412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5">
                <a:moveTo>
                  <a:pt x="0" y="0"/>
                </a:moveTo>
                <a:lnTo>
                  <a:pt x="0" y="127132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51601" y="5499522"/>
            <a:ext cx="52705" cy="99695"/>
          </a:xfrm>
          <a:custGeom>
            <a:avLst/>
            <a:gdLst/>
            <a:ahLst/>
            <a:cxnLst/>
            <a:rect l="l" t="t" r="r" b="b"/>
            <a:pathLst>
              <a:path w="52705" h="99695">
                <a:moveTo>
                  <a:pt x="52212" y="0"/>
                </a:moveTo>
                <a:lnTo>
                  <a:pt x="0" y="22037"/>
                </a:lnTo>
                <a:lnTo>
                  <a:pt x="0" y="99151"/>
                </a:lnTo>
                <a:lnTo>
                  <a:pt x="52212" y="79857"/>
                </a:lnTo>
                <a:lnTo>
                  <a:pt x="52212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66814" y="5325237"/>
            <a:ext cx="51435" cy="68580"/>
          </a:xfrm>
          <a:custGeom>
            <a:avLst/>
            <a:gdLst/>
            <a:ahLst/>
            <a:cxnLst/>
            <a:rect l="l" t="t" r="r" b="b"/>
            <a:pathLst>
              <a:path w="51434" h="68579">
                <a:moveTo>
                  <a:pt x="51267" y="68305"/>
                </a:moveTo>
                <a:lnTo>
                  <a:pt x="0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66814" y="5697032"/>
            <a:ext cx="39370" cy="50165"/>
          </a:xfrm>
          <a:custGeom>
            <a:avLst/>
            <a:gdLst/>
            <a:ahLst/>
            <a:cxnLst/>
            <a:rect l="l" t="t" r="r" b="b"/>
            <a:pathLst>
              <a:path w="39369" h="50164">
                <a:moveTo>
                  <a:pt x="39374" y="0"/>
                </a:moveTo>
                <a:lnTo>
                  <a:pt x="0" y="49712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31528" y="5566974"/>
            <a:ext cx="63500" cy="92710"/>
          </a:xfrm>
          <a:custGeom>
            <a:avLst/>
            <a:gdLst/>
            <a:ahLst/>
            <a:cxnLst/>
            <a:rect l="l" t="t" r="r" b="b"/>
            <a:pathLst>
              <a:path w="63500" h="92710">
                <a:moveTo>
                  <a:pt x="0" y="92476"/>
                </a:moveTo>
                <a:lnTo>
                  <a:pt x="63410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28337" y="5909935"/>
            <a:ext cx="64135" cy="78105"/>
          </a:xfrm>
          <a:custGeom>
            <a:avLst/>
            <a:gdLst/>
            <a:ahLst/>
            <a:cxnLst/>
            <a:rect l="l" t="t" r="r" b="b"/>
            <a:pathLst>
              <a:path w="64135" h="78104">
                <a:moveTo>
                  <a:pt x="0" y="0"/>
                </a:moveTo>
                <a:lnTo>
                  <a:pt x="64078" y="77784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174327" y="4976881"/>
            <a:ext cx="1837055" cy="1012190"/>
          </a:xfrm>
          <a:custGeom>
            <a:avLst/>
            <a:gdLst/>
            <a:ahLst/>
            <a:cxnLst/>
            <a:rect l="l" t="t" r="r" b="b"/>
            <a:pathLst>
              <a:path w="1837054" h="1012189">
                <a:moveTo>
                  <a:pt x="1152723" y="0"/>
                </a:moveTo>
                <a:lnTo>
                  <a:pt x="0" y="348355"/>
                </a:lnTo>
                <a:lnTo>
                  <a:pt x="0" y="769863"/>
                </a:lnTo>
                <a:lnTo>
                  <a:pt x="728075" y="1011661"/>
                </a:lnTo>
                <a:lnTo>
                  <a:pt x="1836999" y="602528"/>
                </a:lnTo>
                <a:lnTo>
                  <a:pt x="1836999" y="180959"/>
                </a:lnTo>
                <a:lnTo>
                  <a:pt x="1152723" y="0"/>
                </a:lnTo>
                <a:close/>
              </a:path>
            </a:pathLst>
          </a:custGeom>
          <a:solidFill>
            <a:srgbClr val="CAB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174327" y="5579379"/>
            <a:ext cx="1837055" cy="409575"/>
          </a:xfrm>
          <a:custGeom>
            <a:avLst/>
            <a:gdLst/>
            <a:ahLst/>
            <a:cxnLst/>
            <a:rect l="l" t="t" r="r" b="b"/>
            <a:pathLst>
              <a:path w="1837054" h="409575">
                <a:moveTo>
                  <a:pt x="0" y="167365"/>
                </a:moveTo>
                <a:lnTo>
                  <a:pt x="728075" y="409163"/>
                </a:lnTo>
                <a:lnTo>
                  <a:pt x="1836999" y="0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174327" y="4976881"/>
            <a:ext cx="1837055" cy="590550"/>
          </a:xfrm>
          <a:custGeom>
            <a:avLst/>
            <a:gdLst/>
            <a:ahLst/>
            <a:cxnLst/>
            <a:rect l="l" t="t" r="r" b="b"/>
            <a:pathLst>
              <a:path w="1837054" h="590550">
                <a:moveTo>
                  <a:pt x="0" y="348355"/>
                </a:moveTo>
                <a:lnTo>
                  <a:pt x="728075" y="590123"/>
                </a:lnTo>
                <a:lnTo>
                  <a:pt x="1836999" y="180959"/>
                </a:lnTo>
                <a:lnTo>
                  <a:pt x="1152723" y="0"/>
                </a:lnTo>
                <a:lnTo>
                  <a:pt x="0" y="348355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174327" y="5325237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07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902403" y="5567004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011326" y="5157840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36973" y="5046345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23" y="0"/>
                </a:moveTo>
                <a:lnTo>
                  <a:pt x="0" y="362772"/>
                </a:lnTo>
                <a:lnTo>
                  <a:pt x="0" y="470672"/>
                </a:lnTo>
                <a:lnTo>
                  <a:pt x="132222" y="514563"/>
                </a:lnTo>
                <a:lnTo>
                  <a:pt x="132222" y="409986"/>
                </a:lnTo>
                <a:lnTo>
                  <a:pt x="1286652" y="37612"/>
                </a:lnTo>
                <a:lnTo>
                  <a:pt x="1152723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436973" y="5046345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23" y="0"/>
                </a:moveTo>
                <a:lnTo>
                  <a:pt x="0" y="362772"/>
                </a:lnTo>
                <a:lnTo>
                  <a:pt x="0" y="470672"/>
                </a:lnTo>
                <a:lnTo>
                  <a:pt x="132222" y="514563"/>
                </a:lnTo>
                <a:lnTo>
                  <a:pt x="132222" y="409986"/>
                </a:lnTo>
                <a:lnTo>
                  <a:pt x="1286652" y="37612"/>
                </a:lnTo>
                <a:lnTo>
                  <a:pt x="1152723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436973" y="5412409"/>
            <a:ext cx="133985" cy="44450"/>
          </a:xfrm>
          <a:custGeom>
            <a:avLst/>
            <a:gdLst/>
            <a:ahLst/>
            <a:cxnLst/>
            <a:rect l="l" t="t" r="r" b="b"/>
            <a:pathLst>
              <a:path w="133985" h="44450">
                <a:moveTo>
                  <a:pt x="0" y="0"/>
                </a:moveTo>
                <a:lnTo>
                  <a:pt x="133502" y="44348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436973" y="5726079"/>
            <a:ext cx="133985" cy="152400"/>
          </a:xfrm>
          <a:custGeom>
            <a:avLst/>
            <a:gdLst/>
            <a:ahLst/>
            <a:cxnLst/>
            <a:rect l="l" t="t" r="r" b="b"/>
            <a:pathLst>
              <a:path w="133985" h="152400">
                <a:moveTo>
                  <a:pt x="0" y="107899"/>
                </a:moveTo>
                <a:lnTo>
                  <a:pt x="0" y="0"/>
                </a:lnTo>
                <a:lnTo>
                  <a:pt x="133502" y="47640"/>
                </a:lnTo>
                <a:lnTo>
                  <a:pt x="132252" y="151790"/>
                </a:lnTo>
                <a:lnTo>
                  <a:pt x="0" y="107899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174327" y="5297378"/>
            <a:ext cx="804545" cy="385445"/>
          </a:xfrm>
          <a:custGeom>
            <a:avLst/>
            <a:gdLst/>
            <a:ahLst/>
            <a:cxnLst/>
            <a:rect l="l" t="t" r="r" b="b"/>
            <a:pathLst>
              <a:path w="804545" h="385445">
                <a:moveTo>
                  <a:pt x="375929" y="96164"/>
                </a:moveTo>
                <a:lnTo>
                  <a:pt x="51236" y="96164"/>
                </a:lnTo>
                <a:lnTo>
                  <a:pt x="665378" y="311475"/>
                </a:lnTo>
                <a:lnTo>
                  <a:pt x="664707" y="362041"/>
                </a:lnTo>
                <a:lnTo>
                  <a:pt x="730178" y="385267"/>
                </a:lnTo>
                <a:lnTo>
                  <a:pt x="804489" y="352592"/>
                </a:lnTo>
                <a:lnTo>
                  <a:pt x="804489" y="241401"/>
                </a:lnTo>
                <a:lnTo>
                  <a:pt x="375929" y="96164"/>
                </a:lnTo>
                <a:close/>
              </a:path>
              <a:path w="804545" h="385445">
                <a:moveTo>
                  <a:pt x="92171" y="0"/>
                </a:moveTo>
                <a:lnTo>
                  <a:pt x="0" y="27858"/>
                </a:lnTo>
                <a:lnTo>
                  <a:pt x="0" y="129265"/>
                </a:lnTo>
                <a:lnTo>
                  <a:pt x="49377" y="147858"/>
                </a:lnTo>
                <a:lnTo>
                  <a:pt x="51236" y="96164"/>
                </a:lnTo>
                <a:lnTo>
                  <a:pt x="375929" y="96164"/>
                </a:lnTo>
                <a:lnTo>
                  <a:pt x="92171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174327" y="5297378"/>
            <a:ext cx="804545" cy="385445"/>
          </a:xfrm>
          <a:custGeom>
            <a:avLst/>
            <a:gdLst/>
            <a:ahLst/>
            <a:cxnLst/>
            <a:rect l="l" t="t" r="r" b="b"/>
            <a:pathLst>
              <a:path w="804545" h="385445">
                <a:moveTo>
                  <a:pt x="92171" y="0"/>
                </a:moveTo>
                <a:lnTo>
                  <a:pt x="804489" y="241401"/>
                </a:lnTo>
                <a:lnTo>
                  <a:pt x="804489" y="352562"/>
                </a:lnTo>
                <a:lnTo>
                  <a:pt x="730178" y="385267"/>
                </a:lnTo>
                <a:lnTo>
                  <a:pt x="664707" y="362041"/>
                </a:lnTo>
                <a:lnTo>
                  <a:pt x="665378" y="311475"/>
                </a:lnTo>
                <a:lnTo>
                  <a:pt x="51236" y="96164"/>
                </a:lnTo>
                <a:lnTo>
                  <a:pt x="49377" y="147858"/>
                </a:lnTo>
                <a:lnTo>
                  <a:pt x="0" y="129265"/>
                </a:lnTo>
                <a:lnTo>
                  <a:pt x="0" y="27858"/>
                </a:lnTo>
                <a:lnTo>
                  <a:pt x="92171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174327" y="5325237"/>
            <a:ext cx="728345" cy="241935"/>
          </a:xfrm>
          <a:custGeom>
            <a:avLst/>
            <a:gdLst/>
            <a:ahLst/>
            <a:cxnLst/>
            <a:rect l="l" t="t" r="r" b="b"/>
            <a:pathLst>
              <a:path w="728345" h="241935">
                <a:moveTo>
                  <a:pt x="0" y="0"/>
                </a:moveTo>
                <a:lnTo>
                  <a:pt x="728075" y="241736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902403" y="5542742"/>
            <a:ext cx="76835" cy="140335"/>
          </a:xfrm>
          <a:custGeom>
            <a:avLst/>
            <a:gdLst/>
            <a:ahLst/>
            <a:cxnLst/>
            <a:rect l="l" t="t" r="r" b="b"/>
            <a:pathLst>
              <a:path w="76835" h="140335">
                <a:moveTo>
                  <a:pt x="2103" y="139933"/>
                </a:moveTo>
                <a:lnTo>
                  <a:pt x="0" y="24231"/>
                </a:lnTo>
                <a:lnTo>
                  <a:pt x="76413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914918" y="5158999"/>
            <a:ext cx="93345" cy="34925"/>
          </a:xfrm>
          <a:custGeom>
            <a:avLst/>
            <a:gdLst/>
            <a:ahLst/>
            <a:cxnLst/>
            <a:rect l="l" t="t" r="r" b="b"/>
            <a:pathLst>
              <a:path w="93345" h="34925">
                <a:moveTo>
                  <a:pt x="93268" y="0"/>
                </a:moveTo>
                <a:lnTo>
                  <a:pt x="0" y="34411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274533" y="4976881"/>
            <a:ext cx="737235" cy="263525"/>
          </a:xfrm>
          <a:custGeom>
            <a:avLst/>
            <a:gdLst/>
            <a:ahLst/>
            <a:cxnLst/>
            <a:rect l="l" t="t" r="r" b="b"/>
            <a:pathLst>
              <a:path w="737235" h="263525">
                <a:moveTo>
                  <a:pt x="52517" y="0"/>
                </a:moveTo>
                <a:lnTo>
                  <a:pt x="0" y="15880"/>
                </a:lnTo>
                <a:lnTo>
                  <a:pt x="684550" y="200223"/>
                </a:lnTo>
                <a:lnTo>
                  <a:pt x="684550" y="263347"/>
                </a:lnTo>
                <a:lnTo>
                  <a:pt x="736793" y="242102"/>
                </a:lnTo>
                <a:lnTo>
                  <a:pt x="736793" y="180959"/>
                </a:lnTo>
                <a:lnTo>
                  <a:pt x="52517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274533" y="4976881"/>
            <a:ext cx="737235" cy="263525"/>
          </a:xfrm>
          <a:custGeom>
            <a:avLst/>
            <a:gdLst/>
            <a:ahLst/>
            <a:cxnLst/>
            <a:rect l="l" t="t" r="r" b="b"/>
            <a:pathLst>
              <a:path w="737235" h="263525">
                <a:moveTo>
                  <a:pt x="0" y="15880"/>
                </a:moveTo>
                <a:lnTo>
                  <a:pt x="684550" y="200223"/>
                </a:lnTo>
                <a:lnTo>
                  <a:pt x="684550" y="263347"/>
                </a:lnTo>
                <a:lnTo>
                  <a:pt x="736793" y="242102"/>
                </a:lnTo>
                <a:lnTo>
                  <a:pt x="736793" y="180959"/>
                </a:lnTo>
                <a:lnTo>
                  <a:pt x="52517" y="0"/>
                </a:lnTo>
                <a:lnTo>
                  <a:pt x="0" y="1588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174327" y="5325237"/>
            <a:ext cx="51435" cy="68580"/>
          </a:xfrm>
          <a:custGeom>
            <a:avLst/>
            <a:gdLst/>
            <a:ahLst/>
            <a:cxnLst/>
            <a:rect l="l" t="t" r="r" b="b"/>
            <a:pathLst>
              <a:path w="51435" h="68579">
                <a:moveTo>
                  <a:pt x="51236" y="68305"/>
                </a:moveTo>
                <a:lnTo>
                  <a:pt x="0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839675" y="5566974"/>
            <a:ext cx="62865" cy="41910"/>
          </a:xfrm>
          <a:custGeom>
            <a:avLst/>
            <a:gdLst/>
            <a:ahLst/>
            <a:cxnLst/>
            <a:rect l="l" t="t" r="r" b="b"/>
            <a:pathLst>
              <a:path w="62864" h="41910">
                <a:moveTo>
                  <a:pt x="0" y="41879"/>
                </a:moveTo>
                <a:lnTo>
                  <a:pt x="62727" y="0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186854" y="3467725"/>
            <a:ext cx="1837055" cy="1012190"/>
          </a:xfrm>
          <a:custGeom>
            <a:avLst/>
            <a:gdLst/>
            <a:ahLst/>
            <a:cxnLst/>
            <a:rect l="l" t="t" r="r" b="b"/>
            <a:pathLst>
              <a:path w="1837054" h="1012189">
                <a:moveTo>
                  <a:pt x="1152753" y="0"/>
                </a:moveTo>
                <a:lnTo>
                  <a:pt x="0" y="348355"/>
                </a:lnTo>
                <a:lnTo>
                  <a:pt x="0" y="769894"/>
                </a:lnTo>
                <a:lnTo>
                  <a:pt x="728106" y="1011661"/>
                </a:lnTo>
                <a:lnTo>
                  <a:pt x="1836999" y="602498"/>
                </a:lnTo>
                <a:lnTo>
                  <a:pt x="1836999" y="180959"/>
                </a:lnTo>
                <a:lnTo>
                  <a:pt x="1152753" y="0"/>
                </a:lnTo>
                <a:close/>
              </a:path>
            </a:pathLst>
          </a:custGeom>
          <a:solidFill>
            <a:srgbClr val="CAB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186854" y="4070223"/>
            <a:ext cx="1837055" cy="409575"/>
          </a:xfrm>
          <a:custGeom>
            <a:avLst/>
            <a:gdLst/>
            <a:ahLst/>
            <a:cxnLst/>
            <a:rect l="l" t="t" r="r" b="b"/>
            <a:pathLst>
              <a:path w="1837054" h="409575">
                <a:moveTo>
                  <a:pt x="0" y="167396"/>
                </a:moveTo>
                <a:lnTo>
                  <a:pt x="728106" y="409193"/>
                </a:lnTo>
                <a:lnTo>
                  <a:pt x="1836999" y="0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186854" y="3467725"/>
            <a:ext cx="1837055" cy="590550"/>
          </a:xfrm>
          <a:custGeom>
            <a:avLst/>
            <a:gdLst/>
            <a:ahLst/>
            <a:cxnLst/>
            <a:rect l="l" t="t" r="r" b="b"/>
            <a:pathLst>
              <a:path w="1837054" h="590550">
                <a:moveTo>
                  <a:pt x="0" y="348355"/>
                </a:moveTo>
                <a:lnTo>
                  <a:pt x="728106" y="590123"/>
                </a:lnTo>
                <a:lnTo>
                  <a:pt x="1836999" y="180959"/>
                </a:lnTo>
                <a:lnTo>
                  <a:pt x="1152753" y="0"/>
                </a:lnTo>
                <a:lnTo>
                  <a:pt x="0" y="348355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186854" y="3816081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914960" y="4057848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6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023853" y="3648685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449470" y="3537189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53" y="0"/>
                </a:moveTo>
                <a:lnTo>
                  <a:pt x="0" y="362803"/>
                </a:lnTo>
                <a:lnTo>
                  <a:pt x="0" y="470672"/>
                </a:lnTo>
                <a:lnTo>
                  <a:pt x="132283" y="514563"/>
                </a:lnTo>
                <a:lnTo>
                  <a:pt x="132283" y="410016"/>
                </a:lnTo>
                <a:lnTo>
                  <a:pt x="1286682" y="37612"/>
                </a:lnTo>
                <a:lnTo>
                  <a:pt x="1152753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449470" y="3537189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53" y="0"/>
                </a:moveTo>
                <a:lnTo>
                  <a:pt x="0" y="362803"/>
                </a:lnTo>
                <a:lnTo>
                  <a:pt x="0" y="470672"/>
                </a:lnTo>
                <a:lnTo>
                  <a:pt x="132283" y="514563"/>
                </a:lnTo>
                <a:lnTo>
                  <a:pt x="132283" y="410016"/>
                </a:lnTo>
                <a:lnTo>
                  <a:pt x="1286682" y="37612"/>
                </a:lnTo>
                <a:lnTo>
                  <a:pt x="1152753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449470" y="3903284"/>
            <a:ext cx="133985" cy="44450"/>
          </a:xfrm>
          <a:custGeom>
            <a:avLst/>
            <a:gdLst/>
            <a:ahLst/>
            <a:cxnLst/>
            <a:rect l="l" t="t" r="r" b="b"/>
            <a:pathLst>
              <a:path w="133985" h="44450">
                <a:moveTo>
                  <a:pt x="0" y="0"/>
                </a:moveTo>
                <a:lnTo>
                  <a:pt x="133563" y="44317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449470" y="4216954"/>
            <a:ext cx="133985" cy="152400"/>
          </a:xfrm>
          <a:custGeom>
            <a:avLst/>
            <a:gdLst/>
            <a:ahLst/>
            <a:cxnLst/>
            <a:rect l="l" t="t" r="r" b="b"/>
            <a:pathLst>
              <a:path w="133985" h="152400">
                <a:moveTo>
                  <a:pt x="0" y="0"/>
                </a:moveTo>
                <a:lnTo>
                  <a:pt x="0" y="107868"/>
                </a:lnTo>
                <a:lnTo>
                  <a:pt x="132283" y="151790"/>
                </a:lnTo>
                <a:lnTo>
                  <a:pt x="133563" y="47640"/>
                </a:lnTo>
                <a:lnTo>
                  <a:pt x="0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449470" y="4216954"/>
            <a:ext cx="133985" cy="152400"/>
          </a:xfrm>
          <a:custGeom>
            <a:avLst/>
            <a:gdLst/>
            <a:ahLst/>
            <a:cxnLst/>
            <a:rect l="l" t="t" r="r" b="b"/>
            <a:pathLst>
              <a:path w="133985" h="152400">
                <a:moveTo>
                  <a:pt x="0" y="107868"/>
                </a:moveTo>
                <a:lnTo>
                  <a:pt x="0" y="0"/>
                </a:lnTo>
                <a:lnTo>
                  <a:pt x="133563" y="47640"/>
                </a:lnTo>
                <a:lnTo>
                  <a:pt x="132283" y="151790"/>
                </a:lnTo>
                <a:lnTo>
                  <a:pt x="0" y="107868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366814" y="3467725"/>
            <a:ext cx="1837055" cy="1012190"/>
          </a:xfrm>
          <a:custGeom>
            <a:avLst/>
            <a:gdLst/>
            <a:ahLst/>
            <a:cxnLst/>
            <a:rect l="l" t="t" r="r" b="b"/>
            <a:pathLst>
              <a:path w="1837055" h="1012189">
                <a:moveTo>
                  <a:pt x="1152726" y="0"/>
                </a:moveTo>
                <a:lnTo>
                  <a:pt x="0" y="348355"/>
                </a:lnTo>
                <a:lnTo>
                  <a:pt x="0" y="769894"/>
                </a:lnTo>
                <a:lnTo>
                  <a:pt x="728090" y="1011661"/>
                </a:lnTo>
                <a:lnTo>
                  <a:pt x="1836999" y="602498"/>
                </a:lnTo>
                <a:lnTo>
                  <a:pt x="1836999" y="180959"/>
                </a:lnTo>
                <a:lnTo>
                  <a:pt x="1152726" y="0"/>
                </a:lnTo>
                <a:close/>
              </a:path>
            </a:pathLst>
          </a:custGeom>
          <a:solidFill>
            <a:srgbClr val="CAB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366814" y="4070223"/>
            <a:ext cx="1837055" cy="409575"/>
          </a:xfrm>
          <a:custGeom>
            <a:avLst/>
            <a:gdLst/>
            <a:ahLst/>
            <a:cxnLst/>
            <a:rect l="l" t="t" r="r" b="b"/>
            <a:pathLst>
              <a:path w="1837055" h="409575">
                <a:moveTo>
                  <a:pt x="0" y="167396"/>
                </a:moveTo>
                <a:lnTo>
                  <a:pt x="728090" y="409193"/>
                </a:lnTo>
                <a:lnTo>
                  <a:pt x="1836999" y="0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366814" y="3467725"/>
            <a:ext cx="1837055" cy="590550"/>
          </a:xfrm>
          <a:custGeom>
            <a:avLst/>
            <a:gdLst/>
            <a:ahLst/>
            <a:cxnLst/>
            <a:rect l="l" t="t" r="r" b="b"/>
            <a:pathLst>
              <a:path w="1837055" h="590550">
                <a:moveTo>
                  <a:pt x="0" y="348355"/>
                </a:moveTo>
                <a:lnTo>
                  <a:pt x="728090" y="590123"/>
                </a:lnTo>
                <a:lnTo>
                  <a:pt x="1836999" y="180959"/>
                </a:lnTo>
                <a:lnTo>
                  <a:pt x="1152726" y="0"/>
                </a:lnTo>
                <a:lnTo>
                  <a:pt x="0" y="348355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66814" y="3816081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094905" y="4057848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6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203813" y="3648685"/>
            <a:ext cx="0" cy="421640"/>
          </a:xfrm>
          <a:custGeom>
            <a:avLst/>
            <a:gdLst/>
            <a:ahLst/>
            <a:cxnLst/>
            <a:rect l="l" t="t" r="r" b="b"/>
            <a:pathLst>
              <a:path h="421639">
                <a:moveTo>
                  <a:pt x="0" y="0"/>
                </a:moveTo>
                <a:lnTo>
                  <a:pt x="0" y="421538"/>
                </a:lnTo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629454" y="3537189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38" y="0"/>
                </a:moveTo>
                <a:lnTo>
                  <a:pt x="0" y="362803"/>
                </a:lnTo>
                <a:lnTo>
                  <a:pt x="0" y="470672"/>
                </a:lnTo>
                <a:lnTo>
                  <a:pt x="132240" y="514563"/>
                </a:lnTo>
                <a:lnTo>
                  <a:pt x="132240" y="410016"/>
                </a:lnTo>
                <a:lnTo>
                  <a:pt x="1286658" y="37612"/>
                </a:lnTo>
                <a:lnTo>
                  <a:pt x="1152738" y="0"/>
                </a:lnTo>
                <a:close/>
              </a:path>
            </a:pathLst>
          </a:custGeom>
          <a:solidFill>
            <a:srgbClr val="98D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629454" y="3537189"/>
            <a:ext cx="1287145" cy="514984"/>
          </a:xfrm>
          <a:custGeom>
            <a:avLst/>
            <a:gdLst/>
            <a:ahLst/>
            <a:cxnLst/>
            <a:rect l="l" t="t" r="r" b="b"/>
            <a:pathLst>
              <a:path w="1287145" h="514985">
                <a:moveTo>
                  <a:pt x="1152738" y="0"/>
                </a:moveTo>
                <a:lnTo>
                  <a:pt x="0" y="362803"/>
                </a:lnTo>
                <a:lnTo>
                  <a:pt x="0" y="470672"/>
                </a:lnTo>
                <a:lnTo>
                  <a:pt x="132240" y="514563"/>
                </a:lnTo>
                <a:lnTo>
                  <a:pt x="132240" y="410016"/>
                </a:lnTo>
                <a:lnTo>
                  <a:pt x="1286658" y="37612"/>
                </a:lnTo>
                <a:lnTo>
                  <a:pt x="1152738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629454" y="3903284"/>
            <a:ext cx="133985" cy="44450"/>
          </a:xfrm>
          <a:custGeom>
            <a:avLst/>
            <a:gdLst/>
            <a:ahLst/>
            <a:cxnLst/>
            <a:rect l="l" t="t" r="r" b="b"/>
            <a:pathLst>
              <a:path w="133985" h="44450">
                <a:moveTo>
                  <a:pt x="0" y="0"/>
                </a:moveTo>
                <a:lnTo>
                  <a:pt x="133502" y="44317"/>
                </a:lnTo>
              </a:path>
            </a:pathLst>
          </a:custGeom>
          <a:ln w="1018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549148" y="9162114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88" y="0"/>
                </a:moveTo>
                <a:lnTo>
                  <a:pt x="100213" y="6777"/>
                </a:lnTo>
                <a:lnTo>
                  <a:pt x="62857" y="25065"/>
                </a:lnTo>
                <a:lnTo>
                  <a:pt x="32543" y="52977"/>
                </a:lnTo>
                <a:lnTo>
                  <a:pt x="11195" y="88629"/>
                </a:lnTo>
                <a:lnTo>
                  <a:pt x="734" y="130133"/>
                </a:lnTo>
                <a:lnTo>
                  <a:pt x="0" y="144942"/>
                </a:lnTo>
                <a:lnTo>
                  <a:pt x="829" y="159581"/>
                </a:lnTo>
                <a:lnTo>
                  <a:pt x="11578" y="200657"/>
                </a:lnTo>
                <a:lnTo>
                  <a:pt x="33233" y="235969"/>
                </a:lnTo>
                <a:lnTo>
                  <a:pt x="63879" y="263585"/>
                </a:lnTo>
                <a:lnTo>
                  <a:pt x="101608" y="281571"/>
                </a:lnTo>
                <a:lnTo>
                  <a:pt x="144505" y="287995"/>
                </a:lnTo>
                <a:lnTo>
                  <a:pt x="159187" y="287204"/>
                </a:lnTo>
                <a:lnTo>
                  <a:pt x="200385" y="276538"/>
                </a:lnTo>
                <a:lnTo>
                  <a:pt x="235804" y="254942"/>
                </a:lnTo>
                <a:lnTo>
                  <a:pt x="263506" y="224361"/>
                </a:lnTo>
                <a:lnTo>
                  <a:pt x="281550" y="186737"/>
                </a:lnTo>
                <a:lnTo>
                  <a:pt x="287996" y="144012"/>
                </a:lnTo>
                <a:lnTo>
                  <a:pt x="287987" y="142392"/>
                </a:lnTo>
                <a:lnTo>
                  <a:pt x="281137" y="99990"/>
                </a:lnTo>
                <a:lnTo>
                  <a:pt x="262805" y="62709"/>
                </a:lnTo>
                <a:lnTo>
                  <a:pt x="234853" y="32462"/>
                </a:lnTo>
                <a:lnTo>
                  <a:pt x="199145" y="11165"/>
                </a:lnTo>
                <a:lnTo>
                  <a:pt x="157543" y="732"/>
                </a:lnTo>
                <a:lnTo>
                  <a:pt x="142688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607438" y="9220843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69" y="0"/>
                </a:moveTo>
                <a:lnTo>
                  <a:pt x="0" y="10369"/>
                </a:lnTo>
                <a:lnTo>
                  <a:pt x="75389" y="85724"/>
                </a:lnTo>
                <a:lnTo>
                  <a:pt x="0" y="161114"/>
                </a:lnTo>
                <a:lnTo>
                  <a:pt x="10369" y="171367"/>
                </a:lnTo>
                <a:lnTo>
                  <a:pt x="85749" y="95975"/>
                </a:lnTo>
                <a:lnTo>
                  <a:pt x="106272" y="95975"/>
                </a:lnTo>
                <a:lnTo>
                  <a:pt x="96024" y="85724"/>
                </a:lnTo>
                <a:lnTo>
                  <a:pt x="106396" y="75355"/>
                </a:lnTo>
                <a:lnTo>
                  <a:pt x="85749" y="75355"/>
                </a:lnTo>
                <a:lnTo>
                  <a:pt x="10369" y="0"/>
                </a:lnTo>
                <a:close/>
              </a:path>
              <a:path w="171450" h="171450">
                <a:moveTo>
                  <a:pt x="106272" y="95975"/>
                </a:moveTo>
                <a:lnTo>
                  <a:pt x="85749" y="95975"/>
                </a:lnTo>
                <a:lnTo>
                  <a:pt x="161044" y="171367"/>
                </a:lnTo>
                <a:lnTo>
                  <a:pt x="171401" y="161114"/>
                </a:lnTo>
                <a:lnTo>
                  <a:pt x="106272" y="95975"/>
                </a:lnTo>
                <a:close/>
              </a:path>
              <a:path w="171450" h="171450">
                <a:moveTo>
                  <a:pt x="161044" y="0"/>
                </a:moveTo>
                <a:lnTo>
                  <a:pt x="85749" y="75355"/>
                </a:lnTo>
                <a:lnTo>
                  <a:pt x="106396" y="75355"/>
                </a:lnTo>
                <a:lnTo>
                  <a:pt x="171401" y="10369"/>
                </a:lnTo>
                <a:lnTo>
                  <a:pt x="1610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097807" y="9162114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84" y="0"/>
                </a:moveTo>
                <a:lnTo>
                  <a:pt x="100209" y="6776"/>
                </a:lnTo>
                <a:lnTo>
                  <a:pt x="62854" y="25064"/>
                </a:lnTo>
                <a:lnTo>
                  <a:pt x="32541" y="52977"/>
                </a:lnTo>
                <a:lnTo>
                  <a:pt x="11194" y="88630"/>
                </a:lnTo>
                <a:lnTo>
                  <a:pt x="734" y="130136"/>
                </a:lnTo>
                <a:lnTo>
                  <a:pt x="0" y="144946"/>
                </a:lnTo>
                <a:lnTo>
                  <a:pt x="829" y="159584"/>
                </a:lnTo>
                <a:lnTo>
                  <a:pt x="11579" y="200659"/>
                </a:lnTo>
                <a:lnTo>
                  <a:pt x="33232" y="235971"/>
                </a:lnTo>
                <a:lnTo>
                  <a:pt x="63879" y="263585"/>
                </a:lnTo>
                <a:lnTo>
                  <a:pt x="101608" y="281571"/>
                </a:lnTo>
                <a:lnTo>
                  <a:pt x="144509" y="287995"/>
                </a:lnTo>
                <a:lnTo>
                  <a:pt x="159191" y="287203"/>
                </a:lnTo>
                <a:lnTo>
                  <a:pt x="200390" y="276535"/>
                </a:lnTo>
                <a:lnTo>
                  <a:pt x="235810" y="254939"/>
                </a:lnTo>
                <a:lnTo>
                  <a:pt x="263512" y="224358"/>
                </a:lnTo>
                <a:lnTo>
                  <a:pt x="281556" y="186735"/>
                </a:lnTo>
                <a:lnTo>
                  <a:pt x="288002" y="144012"/>
                </a:lnTo>
                <a:lnTo>
                  <a:pt x="287993" y="142384"/>
                </a:lnTo>
                <a:lnTo>
                  <a:pt x="281140" y="99984"/>
                </a:lnTo>
                <a:lnTo>
                  <a:pt x="262806" y="62705"/>
                </a:lnTo>
                <a:lnTo>
                  <a:pt x="234853" y="32460"/>
                </a:lnTo>
                <a:lnTo>
                  <a:pt x="199143" y="11164"/>
                </a:lnTo>
                <a:lnTo>
                  <a:pt x="157540" y="732"/>
                </a:lnTo>
                <a:lnTo>
                  <a:pt x="142684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156081" y="9220843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93" y="0"/>
                </a:moveTo>
                <a:lnTo>
                  <a:pt x="0" y="10369"/>
                </a:lnTo>
                <a:lnTo>
                  <a:pt x="75407" y="85724"/>
                </a:lnTo>
                <a:lnTo>
                  <a:pt x="0" y="161114"/>
                </a:lnTo>
                <a:lnTo>
                  <a:pt x="10393" y="171367"/>
                </a:lnTo>
                <a:lnTo>
                  <a:pt x="85770" y="95975"/>
                </a:lnTo>
                <a:lnTo>
                  <a:pt x="106291" y="95975"/>
                </a:lnTo>
                <a:lnTo>
                  <a:pt x="96042" y="85724"/>
                </a:lnTo>
                <a:lnTo>
                  <a:pt x="106414" y="75355"/>
                </a:lnTo>
                <a:lnTo>
                  <a:pt x="85770" y="75355"/>
                </a:lnTo>
                <a:lnTo>
                  <a:pt x="10393" y="0"/>
                </a:lnTo>
                <a:close/>
              </a:path>
              <a:path w="171450" h="171450">
                <a:moveTo>
                  <a:pt x="106291" y="95975"/>
                </a:moveTo>
                <a:lnTo>
                  <a:pt x="85770" y="95975"/>
                </a:lnTo>
                <a:lnTo>
                  <a:pt x="161056" y="171367"/>
                </a:lnTo>
                <a:lnTo>
                  <a:pt x="171419" y="161114"/>
                </a:lnTo>
                <a:lnTo>
                  <a:pt x="106291" y="95975"/>
                </a:lnTo>
                <a:close/>
              </a:path>
              <a:path w="171450" h="171450">
                <a:moveTo>
                  <a:pt x="161056" y="0"/>
                </a:moveTo>
                <a:lnTo>
                  <a:pt x="85770" y="75355"/>
                </a:lnTo>
                <a:lnTo>
                  <a:pt x="106414" y="75355"/>
                </a:lnTo>
                <a:lnTo>
                  <a:pt x="171419" y="10369"/>
                </a:lnTo>
                <a:lnTo>
                  <a:pt x="161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248354" y="9162580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77" y="0"/>
                </a:moveTo>
                <a:lnTo>
                  <a:pt x="100204" y="6779"/>
                </a:lnTo>
                <a:lnTo>
                  <a:pt x="62850" y="25069"/>
                </a:lnTo>
                <a:lnTo>
                  <a:pt x="32539" y="52985"/>
                </a:lnTo>
                <a:lnTo>
                  <a:pt x="11193" y="88638"/>
                </a:lnTo>
                <a:lnTo>
                  <a:pt x="734" y="130144"/>
                </a:lnTo>
                <a:lnTo>
                  <a:pt x="0" y="144954"/>
                </a:lnTo>
                <a:lnTo>
                  <a:pt x="832" y="159596"/>
                </a:lnTo>
                <a:lnTo>
                  <a:pt x="11588" y="200675"/>
                </a:lnTo>
                <a:lnTo>
                  <a:pt x="33244" y="235983"/>
                </a:lnTo>
                <a:lnTo>
                  <a:pt x="63892" y="263591"/>
                </a:lnTo>
                <a:lnTo>
                  <a:pt x="101623" y="281571"/>
                </a:lnTo>
                <a:lnTo>
                  <a:pt x="144527" y="287992"/>
                </a:lnTo>
                <a:lnTo>
                  <a:pt x="159202" y="287199"/>
                </a:lnTo>
                <a:lnTo>
                  <a:pt x="200388" y="276529"/>
                </a:lnTo>
                <a:lnTo>
                  <a:pt x="235804" y="254933"/>
                </a:lnTo>
                <a:lnTo>
                  <a:pt x="263507" y="224352"/>
                </a:lnTo>
                <a:lnTo>
                  <a:pt x="281554" y="186723"/>
                </a:lnTo>
                <a:lnTo>
                  <a:pt x="288002" y="143987"/>
                </a:lnTo>
                <a:lnTo>
                  <a:pt x="287993" y="142374"/>
                </a:lnTo>
                <a:lnTo>
                  <a:pt x="281141" y="99986"/>
                </a:lnTo>
                <a:lnTo>
                  <a:pt x="262802" y="62710"/>
                </a:lnTo>
                <a:lnTo>
                  <a:pt x="234843" y="32465"/>
                </a:lnTo>
                <a:lnTo>
                  <a:pt x="199130" y="11166"/>
                </a:lnTo>
                <a:lnTo>
                  <a:pt x="157530" y="732"/>
                </a:lnTo>
                <a:lnTo>
                  <a:pt x="142677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275813" y="9229737"/>
            <a:ext cx="221615" cy="153670"/>
          </a:xfrm>
          <a:custGeom>
            <a:avLst/>
            <a:gdLst/>
            <a:ahLst/>
            <a:cxnLst/>
            <a:rect l="l" t="t" r="r" b="b"/>
            <a:pathLst>
              <a:path w="221614" h="153670">
                <a:moveTo>
                  <a:pt x="9265" y="67580"/>
                </a:moveTo>
                <a:lnTo>
                  <a:pt x="0" y="76830"/>
                </a:lnTo>
                <a:lnTo>
                  <a:pt x="76809" y="153674"/>
                </a:lnTo>
                <a:lnTo>
                  <a:pt x="95345" y="135123"/>
                </a:lnTo>
                <a:lnTo>
                  <a:pt x="76809" y="135123"/>
                </a:lnTo>
                <a:lnTo>
                  <a:pt x="9265" y="67580"/>
                </a:lnTo>
                <a:close/>
              </a:path>
              <a:path w="221614" h="153670">
                <a:moveTo>
                  <a:pt x="211927" y="0"/>
                </a:moveTo>
                <a:lnTo>
                  <a:pt x="76809" y="135123"/>
                </a:lnTo>
                <a:lnTo>
                  <a:pt x="95345" y="135123"/>
                </a:lnTo>
                <a:lnTo>
                  <a:pt x="221132" y="9238"/>
                </a:lnTo>
                <a:lnTo>
                  <a:pt x="211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397530" y="1015934"/>
            <a:ext cx="3683635" cy="931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5.Shippin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2400" b="1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231F20"/>
                </a:solidFill>
                <a:latin typeface="Arial"/>
                <a:cs typeface="Arial"/>
              </a:rPr>
              <a:t>Closer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2200">
              <a:latin typeface="Times New Roman"/>
              <a:cs typeface="Times New Roman"/>
            </a:endParaRPr>
          </a:p>
          <a:p>
            <a:pPr marL="321945">
              <a:lnSpc>
                <a:spcPct val="100000"/>
              </a:lnSpc>
            </a:pP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Tape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sealing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07295" y="2267497"/>
            <a:ext cx="5934710" cy="1003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3970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ope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tape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sealed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usin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op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tape(Diagrams</a:t>
            </a:r>
            <a:r>
              <a:rPr sz="14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show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tape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seali-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required).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Full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lengt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seams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securely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sealed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strips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2’’wi-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mils.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07295" y="6436199"/>
            <a:ext cx="5965190" cy="1003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Do not overﬁll a bulk carton as this can bulge, leading to instabillity in stack-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subsequent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failure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etc.</a:t>
            </a:r>
            <a:endParaRPr sz="1400">
              <a:latin typeface="Arial"/>
              <a:cs typeface="Arial"/>
            </a:endParaRPr>
          </a:p>
          <a:p>
            <a:pPr marL="12700" marR="53975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Securely tape top and bottom ﬂaps of bulk cartons without obscuring the e- nd idetiﬁcation panel.</a:t>
            </a:r>
            <a:endParaRPr sz="14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6659971" y="10287845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298699" y="7613474"/>
            <a:ext cx="1156646" cy="14447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835081" y="7628530"/>
            <a:ext cx="1056117" cy="14166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919593" y="7635681"/>
            <a:ext cx="1052047" cy="14235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602370" y="3761278"/>
            <a:ext cx="95250" cy="328930"/>
          </a:xfrm>
          <a:custGeom>
            <a:avLst/>
            <a:gdLst/>
            <a:ahLst/>
            <a:cxnLst/>
            <a:rect l="l" t="t" r="r" b="b"/>
            <a:pathLst>
              <a:path w="95250" h="328929">
                <a:moveTo>
                  <a:pt x="0" y="0"/>
                </a:moveTo>
                <a:lnTo>
                  <a:pt x="0" y="66141"/>
                </a:lnTo>
                <a:lnTo>
                  <a:pt x="67848" y="165628"/>
                </a:lnTo>
                <a:lnTo>
                  <a:pt x="0" y="262188"/>
                </a:lnTo>
                <a:lnTo>
                  <a:pt x="0" y="328330"/>
                </a:lnTo>
                <a:lnTo>
                  <a:pt x="95249" y="194249"/>
                </a:lnTo>
                <a:lnTo>
                  <a:pt x="95249" y="135270"/>
                </a:lnTo>
                <a:lnTo>
                  <a:pt x="0" y="0"/>
                </a:lnTo>
                <a:close/>
              </a:path>
            </a:pathLst>
          </a:custGeom>
          <a:solidFill>
            <a:srgbClr val="808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602400" y="5292562"/>
            <a:ext cx="95250" cy="328930"/>
          </a:xfrm>
          <a:custGeom>
            <a:avLst/>
            <a:gdLst/>
            <a:ahLst/>
            <a:cxnLst/>
            <a:rect l="l" t="t" r="r" b="b"/>
            <a:pathLst>
              <a:path w="95250" h="328929">
                <a:moveTo>
                  <a:pt x="95249" y="0"/>
                </a:moveTo>
                <a:lnTo>
                  <a:pt x="0" y="134081"/>
                </a:lnTo>
                <a:lnTo>
                  <a:pt x="0" y="193060"/>
                </a:lnTo>
                <a:lnTo>
                  <a:pt x="95249" y="328361"/>
                </a:lnTo>
                <a:lnTo>
                  <a:pt x="95249" y="262188"/>
                </a:lnTo>
                <a:lnTo>
                  <a:pt x="27401" y="162702"/>
                </a:lnTo>
                <a:lnTo>
                  <a:pt x="95249" y="66141"/>
                </a:lnTo>
                <a:lnTo>
                  <a:pt x="95249" y="0"/>
                </a:lnTo>
                <a:close/>
              </a:path>
            </a:pathLst>
          </a:custGeom>
          <a:solidFill>
            <a:srgbClr val="808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976286" y="4632853"/>
            <a:ext cx="328930" cy="95250"/>
          </a:xfrm>
          <a:custGeom>
            <a:avLst/>
            <a:gdLst/>
            <a:ahLst/>
            <a:cxnLst/>
            <a:rect l="l" t="t" r="r" b="b"/>
            <a:pathLst>
              <a:path w="328929" h="95250">
                <a:moveTo>
                  <a:pt x="66111" y="0"/>
                </a:moveTo>
                <a:lnTo>
                  <a:pt x="0" y="0"/>
                </a:lnTo>
                <a:lnTo>
                  <a:pt x="134081" y="95249"/>
                </a:lnTo>
                <a:lnTo>
                  <a:pt x="193060" y="95249"/>
                </a:lnTo>
                <a:lnTo>
                  <a:pt x="232018" y="67817"/>
                </a:lnTo>
                <a:lnTo>
                  <a:pt x="162702" y="67817"/>
                </a:lnTo>
                <a:lnTo>
                  <a:pt x="66111" y="0"/>
                </a:lnTo>
                <a:close/>
              </a:path>
              <a:path w="328929" h="95250">
                <a:moveTo>
                  <a:pt x="328330" y="0"/>
                </a:moveTo>
                <a:lnTo>
                  <a:pt x="262188" y="0"/>
                </a:lnTo>
                <a:lnTo>
                  <a:pt x="162702" y="67817"/>
                </a:lnTo>
                <a:lnTo>
                  <a:pt x="232018" y="67817"/>
                </a:lnTo>
                <a:lnTo>
                  <a:pt x="328330" y="0"/>
                </a:lnTo>
                <a:close/>
              </a:path>
            </a:pathLst>
          </a:custGeom>
          <a:solidFill>
            <a:srgbClr val="8082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26</a:t>
            </a:fld>
            <a:endParaRPr spc="5" dirty="0"/>
          </a:p>
        </p:txBody>
      </p:sp>
      <p:pic>
        <p:nvPicPr>
          <p:cNvPr id="107" name="106 Imagen" descr="09 R Metalica.png"/>
          <p:cNvPicPr>
            <a:picLocks noChangeAspect="1"/>
          </p:cNvPicPr>
          <p:nvPr/>
        </p:nvPicPr>
        <p:blipFill rotWithShape="1">
          <a:blip r:embed="rId6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7459" y="712789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90" y="0"/>
                </a:moveTo>
                <a:lnTo>
                  <a:pt x="100212" y="6773"/>
                </a:lnTo>
                <a:lnTo>
                  <a:pt x="62856" y="25057"/>
                </a:lnTo>
                <a:lnTo>
                  <a:pt x="32542" y="52968"/>
                </a:lnTo>
                <a:lnTo>
                  <a:pt x="11194" y="88620"/>
                </a:lnTo>
                <a:lnTo>
                  <a:pt x="734" y="130126"/>
                </a:lnTo>
                <a:lnTo>
                  <a:pt x="0" y="144937"/>
                </a:lnTo>
                <a:lnTo>
                  <a:pt x="828" y="159579"/>
                </a:lnTo>
                <a:lnTo>
                  <a:pt x="11575" y="200660"/>
                </a:lnTo>
                <a:lnTo>
                  <a:pt x="33226" y="235973"/>
                </a:lnTo>
                <a:lnTo>
                  <a:pt x="63870" y="263589"/>
                </a:lnTo>
                <a:lnTo>
                  <a:pt x="101597" y="281574"/>
                </a:lnTo>
                <a:lnTo>
                  <a:pt x="144496" y="287998"/>
                </a:lnTo>
                <a:lnTo>
                  <a:pt x="159177" y="287207"/>
                </a:lnTo>
                <a:lnTo>
                  <a:pt x="200374" y="276541"/>
                </a:lnTo>
                <a:lnTo>
                  <a:pt x="235793" y="254948"/>
                </a:lnTo>
                <a:lnTo>
                  <a:pt x="263495" y="224367"/>
                </a:lnTo>
                <a:lnTo>
                  <a:pt x="281538" y="186741"/>
                </a:lnTo>
                <a:lnTo>
                  <a:pt x="287984" y="144012"/>
                </a:lnTo>
                <a:lnTo>
                  <a:pt x="287975" y="142404"/>
                </a:lnTo>
                <a:lnTo>
                  <a:pt x="281128" y="99996"/>
                </a:lnTo>
                <a:lnTo>
                  <a:pt x="262797" y="62711"/>
                </a:lnTo>
                <a:lnTo>
                  <a:pt x="234848" y="32462"/>
                </a:lnTo>
                <a:lnTo>
                  <a:pt x="199142" y="11165"/>
                </a:lnTo>
                <a:lnTo>
                  <a:pt x="157544" y="732"/>
                </a:lnTo>
                <a:lnTo>
                  <a:pt x="142690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05749" y="7186620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57" y="0"/>
                </a:moveTo>
                <a:lnTo>
                  <a:pt x="0" y="10363"/>
                </a:lnTo>
                <a:lnTo>
                  <a:pt x="75377" y="85740"/>
                </a:lnTo>
                <a:lnTo>
                  <a:pt x="0" y="161117"/>
                </a:lnTo>
                <a:lnTo>
                  <a:pt x="10357" y="171358"/>
                </a:lnTo>
                <a:lnTo>
                  <a:pt x="85749" y="95981"/>
                </a:lnTo>
                <a:lnTo>
                  <a:pt x="106263" y="95981"/>
                </a:lnTo>
                <a:lnTo>
                  <a:pt x="96024" y="85740"/>
                </a:lnTo>
                <a:lnTo>
                  <a:pt x="106385" y="75377"/>
                </a:lnTo>
                <a:lnTo>
                  <a:pt x="85749" y="75377"/>
                </a:lnTo>
                <a:lnTo>
                  <a:pt x="10357" y="0"/>
                </a:lnTo>
                <a:close/>
              </a:path>
              <a:path w="171450" h="171450">
                <a:moveTo>
                  <a:pt x="106263" y="95981"/>
                </a:moveTo>
                <a:lnTo>
                  <a:pt x="85749" y="95981"/>
                </a:lnTo>
                <a:lnTo>
                  <a:pt x="161031" y="171358"/>
                </a:lnTo>
                <a:lnTo>
                  <a:pt x="171389" y="161117"/>
                </a:lnTo>
                <a:lnTo>
                  <a:pt x="106263" y="95981"/>
                </a:lnTo>
                <a:close/>
              </a:path>
              <a:path w="171450" h="171450">
                <a:moveTo>
                  <a:pt x="161031" y="0"/>
                </a:moveTo>
                <a:lnTo>
                  <a:pt x="85749" y="75377"/>
                </a:lnTo>
                <a:lnTo>
                  <a:pt x="106385" y="75377"/>
                </a:lnTo>
                <a:lnTo>
                  <a:pt x="171389" y="10363"/>
                </a:lnTo>
                <a:lnTo>
                  <a:pt x="1610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59440" y="7128348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82" y="0"/>
                </a:moveTo>
                <a:lnTo>
                  <a:pt x="100201" y="6786"/>
                </a:lnTo>
                <a:lnTo>
                  <a:pt x="62846" y="25081"/>
                </a:lnTo>
                <a:lnTo>
                  <a:pt x="32536" y="52998"/>
                </a:lnTo>
                <a:lnTo>
                  <a:pt x="11192" y="88649"/>
                </a:lnTo>
                <a:lnTo>
                  <a:pt x="734" y="130148"/>
                </a:lnTo>
                <a:lnTo>
                  <a:pt x="0" y="144954"/>
                </a:lnTo>
                <a:lnTo>
                  <a:pt x="830" y="159594"/>
                </a:lnTo>
                <a:lnTo>
                  <a:pt x="11581" y="200670"/>
                </a:lnTo>
                <a:lnTo>
                  <a:pt x="33235" y="235980"/>
                </a:lnTo>
                <a:lnTo>
                  <a:pt x="63883" y="263592"/>
                </a:lnTo>
                <a:lnTo>
                  <a:pt x="101614" y="281575"/>
                </a:lnTo>
                <a:lnTo>
                  <a:pt x="144517" y="287998"/>
                </a:lnTo>
                <a:lnTo>
                  <a:pt x="159195" y="287208"/>
                </a:lnTo>
                <a:lnTo>
                  <a:pt x="200388" y="276545"/>
                </a:lnTo>
                <a:lnTo>
                  <a:pt x="235806" y="254952"/>
                </a:lnTo>
                <a:lnTo>
                  <a:pt x="263509" y="224371"/>
                </a:lnTo>
                <a:lnTo>
                  <a:pt x="281555" y="186744"/>
                </a:lnTo>
                <a:lnTo>
                  <a:pt x="288002" y="144011"/>
                </a:lnTo>
                <a:lnTo>
                  <a:pt x="287993" y="142382"/>
                </a:lnTo>
                <a:lnTo>
                  <a:pt x="281140" y="99991"/>
                </a:lnTo>
                <a:lnTo>
                  <a:pt x="262805" y="62713"/>
                </a:lnTo>
                <a:lnTo>
                  <a:pt x="234851" y="32466"/>
                </a:lnTo>
                <a:lnTo>
                  <a:pt x="199141" y="11167"/>
                </a:lnTo>
                <a:lnTo>
                  <a:pt x="157538" y="732"/>
                </a:lnTo>
                <a:lnTo>
                  <a:pt x="142682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86930" y="7195520"/>
            <a:ext cx="221615" cy="153670"/>
          </a:xfrm>
          <a:custGeom>
            <a:avLst/>
            <a:gdLst/>
            <a:ahLst/>
            <a:cxnLst/>
            <a:rect l="l" t="t" r="r" b="b"/>
            <a:pathLst>
              <a:path w="221614" h="153670">
                <a:moveTo>
                  <a:pt x="9235" y="67604"/>
                </a:moveTo>
                <a:lnTo>
                  <a:pt x="0" y="76840"/>
                </a:lnTo>
                <a:lnTo>
                  <a:pt x="76809" y="153680"/>
                </a:lnTo>
                <a:lnTo>
                  <a:pt x="95325" y="135148"/>
                </a:lnTo>
                <a:lnTo>
                  <a:pt x="76809" y="135148"/>
                </a:lnTo>
                <a:lnTo>
                  <a:pt x="9235" y="67604"/>
                </a:lnTo>
                <a:close/>
              </a:path>
              <a:path w="221614" h="153670">
                <a:moveTo>
                  <a:pt x="211896" y="0"/>
                </a:moveTo>
                <a:lnTo>
                  <a:pt x="76809" y="135148"/>
                </a:lnTo>
                <a:lnTo>
                  <a:pt x="95325" y="135148"/>
                </a:lnTo>
                <a:lnTo>
                  <a:pt x="221132" y="9235"/>
                </a:lnTo>
                <a:lnTo>
                  <a:pt x="2118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88453" y="3498388"/>
            <a:ext cx="1344331" cy="1485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30588" y="3662553"/>
            <a:ext cx="158115" cy="1038225"/>
          </a:xfrm>
          <a:custGeom>
            <a:avLst/>
            <a:gdLst/>
            <a:ahLst/>
            <a:cxnLst/>
            <a:rect l="l" t="t" r="r" b="b"/>
            <a:pathLst>
              <a:path w="158114" h="1038225">
                <a:moveTo>
                  <a:pt x="157855" y="0"/>
                </a:moveTo>
                <a:lnTo>
                  <a:pt x="93216" y="72176"/>
                </a:lnTo>
                <a:lnTo>
                  <a:pt x="71483" y="107320"/>
                </a:lnTo>
                <a:lnTo>
                  <a:pt x="51291" y="158764"/>
                </a:lnTo>
                <a:lnTo>
                  <a:pt x="39065" y="198883"/>
                </a:lnTo>
                <a:lnTo>
                  <a:pt x="28094" y="241397"/>
                </a:lnTo>
                <a:lnTo>
                  <a:pt x="18606" y="284368"/>
                </a:lnTo>
                <a:lnTo>
                  <a:pt x="10829" y="325856"/>
                </a:lnTo>
                <a:lnTo>
                  <a:pt x="4991" y="363921"/>
                </a:lnTo>
                <a:lnTo>
                  <a:pt x="371" y="410359"/>
                </a:lnTo>
                <a:lnTo>
                  <a:pt x="0" y="467886"/>
                </a:lnTo>
                <a:lnTo>
                  <a:pt x="21" y="475202"/>
                </a:lnTo>
                <a:lnTo>
                  <a:pt x="807" y="521269"/>
                </a:lnTo>
                <a:lnTo>
                  <a:pt x="2525" y="560153"/>
                </a:lnTo>
                <a:lnTo>
                  <a:pt x="5679" y="604380"/>
                </a:lnTo>
                <a:lnTo>
                  <a:pt x="10692" y="655412"/>
                </a:lnTo>
                <a:lnTo>
                  <a:pt x="15276" y="693938"/>
                </a:lnTo>
                <a:lnTo>
                  <a:pt x="22200" y="746651"/>
                </a:lnTo>
                <a:lnTo>
                  <a:pt x="29072" y="787679"/>
                </a:lnTo>
                <a:lnTo>
                  <a:pt x="42053" y="835502"/>
                </a:lnTo>
                <a:lnTo>
                  <a:pt x="57580" y="874680"/>
                </a:lnTo>
                <a:lnTo>
                  <a:pt x="80580" y="923956"/>
                </a:lnTo>
                <a:lnTo>
                  <a:pt x="101179" y="965645"/>
                </a:lnTo>
                <a:lnTo>
                  <a:pt x="126772" y="1016663"/>
                </a:lnTo>
                <a:lnTo>
                  <a:pt x="139576" y="1037681"/>
                </a:lnTo>
                <a:lnTo>
                  <a:pt x="138851" y="1032357"/>
                </a:lnTo>
                <a:lnTo>
                  <a:pt x="137912" y="1028599"/>
                </a:lnTo>
                <a:lnTo>
                  <a:pt x="136817" y="1023117"/>
                </a:lnTo>
                <a:lnTo>
                  <a:pt x="129485" y="974394"/>
                </a:lnTo>
                <a:lnTo>
                  <a:pt x="124116" y="932779"/>
                </a:lnTo>
                <a:lnTo>
                  <a:pt x="118488" y="886161"/>
                </a:lnTo>
                <a:lnTo>
                  <a:pt x="112987" y="838042"/>
                </a:lnTo>
                <a:lnTo>
                  <a:pt x="107998" y="791926"/>
                </a:lnTo>
                <a:lnTo>
                  <a:pt x="103731" y="748226"/>
                </a:lnTo>
                <a:lnTo>
                  <a:pt x="99894" y="699344"/>
                </a:lnTo>
                <a:lnTo>
                  <a:pt x="96634" y="645714"/>
                </a:lnTo>
                <a:lnTo>
                  <a:pt x="94145" y="588490"/>
                </a:lnTo>
                <a:lnTo>
                  <a:pt x="93007" y="548916"/>
                </a:lnTo>
                <a:lnTo>
                  <a:pt x="92354" y="508600"/>
                </a:lnTo>
                <a:lnTo>
                  <a:pt x="92227" y="488272"/>
                </a:lnTo>
                <a:lnTo>
                  <a:pt x="92243" y="467886"/>
                </a:lnTo>
                <a:lnTo>
                  <a:pt x="92730" y="427115"/>
                </a:lnTo>
                <a:lnTo>
                  <a:pt x="93765" y="387528"/>
                </a:lnTo>
                <a:lnTo>
                  <a:pt x="95556" y="338763"/>
                </a:lnTo>
                <a:lnTo>
                  <a:pt x="98579" y="297239"/>
                </a:lnTo>
                <a:lnTo>
                  <a:pt x="104144" y="254717"/>
                </a:lnTo>
                <a:lnTo>
                  <a:pt x="113559" y="202959"/>
                </a:lnTo>
                <a:lnTo>
                  <a:pt x="122622" y="159255"/>
                </a:lnTo>
                <a:lnTo>
                  <a:pt x="134365" y="105344"/>
                </a:lnTo>
                <a:lnTo>
                  <a:pt x="149177" y="38785"/>
                </a:lnTo>
                <a:lnTo>
                  <a:pt x="1578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40910" y="3995211"/>
            <a:ext cx="304165" cy="907415"/>
          </a:xfrm>
          <a:custGeom>
            <a:avLst/>
            <a:gdLst/>
            <a:ahLst/>
            <a:cxnLst/>
            <a:rect l="l" t="t" r="r" b="b"/>
            <a:pathLst>
              <a:path w="304164" h="907414">
                <a:moveTo>
                  <a:pt x="64997" y="0"/>
                </a:moveTo>
                <a:lnTo>
                  <a:pt x="42781" y="40851"/>
                </a:lnTo>
                <a:lnTo>
                  <a:pt x="29375" y="89658"/>
                </a:lnTo>
                <a:lnTo>
                  <a:pt x="21919" y="127719"/>
                </a:lnTo>
                <a:lnTo>
                  <a:pt x="15606" y="168254"/>
                </a:lnTo>
                <a:lnTo>
                  <a:pt x="10400" y="209593"/>
                </a:lnTo>
                <a:lnTo>
                  <a:pt x="6262" y="250068"/>
                </a:lnTo>
                <a:lnTo>
                  <a:pt x="1982" y="305512"/>
                </a:lnTo>
                <a:lnTo>
                  <a:pt x="0" y="350645"/>
                </a:lnTo>
                <a:lnTo>
                  <a:pt x="51" y="365023"/>
                </a:lnTo>
                <a:lnTo>
                  <a:pt x="2498" y="409503"/>
                </a:lnTo>
                <a:lnTo>
                  <a:pt x="8024" y="455525"/>
                </a:lnTo>
                <a:lnTo>
                  <a:pt x="16169" y="502471"/>
                </a:lnTo>
                <a:lnTo>
                  <a:pt x="26470" y="549727"/>
                </a:lnTo>
                <a:lnTo>
                  <a:pt x="38467" y="596675"/>
                </a:lnTo>
                <a:lnTo>
                  <a:pt x="51699" y="642701"/>
                </a:lnTo>
                <a:lnTo>
                  <a:pt x="63944" y="682001"/>
                </a:lnTo>
                <a:lnTo>
                  <a:pt x="80204" y="721094"/>
                </a:lnTo>
                <a:lnTo>
                  <a:pt x="104337" y="754849"/>
                </a:lnTo>
                <a:lnTo>
                  <a:pt x="132818" y="783141"/>
                </a:lnTo>
                <a:lnTo>
                  <a:pt x="174262" y="819031"/>
                </a:lnTo>
                <a:lnTo>
                  <a:pt x="232326" y="867064"/>
                </a:lnTo>
                <a:lnTo>
                  <a:pt x="285560" y="906962"/>
                </a:lnTo>
                <a:lnTo>
                  <a:pt x="303823" y="905367"/>
                </a:lnTo>
                <a:lnTo>
                  <a:pt x="299225" y="895820"/>
                </a:lnTo>
                <a:lnTo>
                  <a:pt x="292185" y="881399"/>
                </a:lnTo>
                <a:lnTo>
                  <a:pt x="284703" y="866458"/>
                </a:lnTo>
                <a:lnTo>
                  <a:pt x="278779" y="855356"/>
                </a:lnTo>
                <a:lnTo>
                  <a:pt x="275643" y="843119"/>
                </a:lnTo>
                <a:lnTo>
                  <a:pt x="272857" y="829844"/>
                </a:lnTo>
                <a:lnTo>
                  <a:pt x="267123" y="820038"/>
                </a:lnTo>
                <a:lnTo>
                  <a:pt x="261455" y="813182"/>
                </a:lnTo>
                <a:lnTo>
                  <a:pt x="253934" y="803545"/>
                </a:lnTo>
                <a:lnTo>
                  <a:pt x="216543" y="753282"/>
                </a:lnTo>
                <a:lnTo>
                  <a:pt x="188918" y="714314"/>
                </a:lnTo>
                <a:lnTo>
                  <a:pt x="166854" y="679704"/>
                </a:lnTo>
                <a:lnTo>
                  <a:pt x="146409" y="643737"/>
                </a:lnTo>
                <a:lnTo>
                  <a:pt x="128126" y="601869"/>
                </a:lnTo>
                <a:lnTo>
                  <a:pt x="119623" y="571934"/>
                </a:lnTo>
                <a:lnTo>
                  <a:pt x="118311" y="566483"/>
                </a:lnTo>
                <a:lnTo>
                  <a:pt x="105813" y="518185"/>
                </a:lnTo>
                <a:lnTo>
                  <a:pt x="89668" y="462046"/>
                </a:lnTo>
                <a:lnTo>
                  <a:pt x="86810" y="452173"/>
                </a:lnTo>
                <a:lnTo>
                  <a:pt x="75688" y="404602"/>
                </a:lnTo>
                <a:lnTo>
                  <a:pt x="68063" y="362303"/>
                </a:lnTo>
                <a:lnTo>
                  <a:pt x="61472" y="316326"/>
                </a:lnTo>
                <a:lnTo>
                  <a:pt x="56295" y="268467"/>
                </a:lnTo>
                <a:lnTo>
                  <a:pt x="52912" y="220522"/>
                </a:lnTo>
                <a:lnTo>
                  <a:pt x="51700" y="174286"/>
                </a:lnTo>
                <a:lnTo>
                  <a:pt x="51719" y="159050"/>
                </a:lnTo>
                <a:lnTo>
                  <a:pt x="52473" y="112949"/>
                </a:lnTo>
                <a:lnTo>
                  <a:pt x="55518" y="73710"/>
                </a:lnTo>
                <a:lnTo>
                  <a:pt x="60273" y="35235"/>
                </a:lnTo>
                <a:lnTo>
                  <a:pt x="62463" y="18811"/>
                </a:lnTo>
                <a:lnTo>
                  <a:pt x="649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73308" y="2267509"/>
            <a:ext cx="36715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Specification: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widt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11.5mm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0.8mm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7295" y="2800910"/>
            <a:ext cx="5944870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full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telescope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box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bandin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When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produc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les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1-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0KG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suggested.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10KG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bandin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suggested.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659971" y="10287845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9984" y="10287810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97530" y="1015934"/>
            <a:ext cx="4108450" cy="931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6.Othe</a:t>
            </a:r>
            <a:r>
              <a:rPr sz="2400" b="1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Materials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2200">
              <a:latin typeface="Times New Roman"/>
              <a:cs typeface="Times New Roman"/>
            </a:endParaRPr>
          </a:p>
          <a:p>
            <a:pPr marL="321945">
              <a:lnSpc>
                <a:spcPct val="100000"/>
              </a:lnSpc>
            </a:pPr>
            <a:r>
              <a:rPr sz="1800" b="1" spc="-20" dirty="0">
                <a:solidFill>
                  <a:srgbClr val="231F20"/>
                </a:solidFill>
                <a:latin typeface="Arial"/>
                <a:cs typeface="Arial"/>
              </a:rPr>
              <a:t>Banding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07295" y="2267509"/>
            <a:ext cx="99377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PP</a:t>
            </a:r>
            <a:endParaRPr sz="14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701877" y="5165728"/>
            <a:ext cx="5955665" cy="736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Banding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cover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graphic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label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Tension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bandi-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tight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enoug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hol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withou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damagin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ackaging.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336720" y="6970176"/>
            <a:ext cx="200660" cy="0"/>
          </a:xfrm>
          <a:custGeom>
            <a:avLst/>
            <a:gdLst/>
            <a:ahLst/>
            <a:cxnLst/>
            <a:rect l="l" t="t" r="r" b="b"/>
            <a:pathLst>
              <a:path w="200659">
                <a:moveTo>
                  <a:pt x="0" y="0"/>
                </a:moveTo>
                <a:lnTo>
                  <a:pt x="200287" y="0"/>
                </a:lnTo>
              </a:path>
            </a:pathLst>
          </a:custGeom>
          <a:ln w="3479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31439" y="6679920"/>
            <a:ext cx="1586865" cy="303530"/>
          </a:xfrm>
          <a:custGeom>
            <a:avLst/>
            <a:gdLst/>
            <a:ahLst/>
            <a:cxnLst/>
            <a:rect l="l" t="t" r="r" b="b"/>
            <a:pathLst>
              <a:path w="1586864" h="303529">
                <a:moveTo>
                  <a:pt x="0" y="0"/>
                </a:moveTo>
                <a:lnTo>
                  <a:pt x="0" y="285841"/>
                </a:lnTo>
                <a:lnTo>
                  <a:pt x="202036" y="303489"/>
                </a:lnTo>
                <a:lnTo>
                  <a:pt x="216133" y="295564"/>
                </a:lnTo>
                <a:lnTo>
                  <a:pt x="1586200" y="295564"/>
                </a:lnTo>
                <a:lnTo>
                  <a:pt x="1584598" y="17647"/>
                </a:lnTo>
                <a:lnTo>
                  <a:pt x="199394" y="17647"/>
                </a:lnTo>
                <a:lnTo>
                  <a:pt x="0" y="0"/>
                </a:lnTo>
                <a:close/>
              </a:path>
              <a:path w="1586864" h="303529">
                <a:moveTo>
                  <a:pt x="1352467" y="295564"/>
                </a:moveTo>
                <a:lnTo>
                  <a:pt x="247899" y="295564"/>
                </a:lnTo>
                <a:lnTo>
                  <a:pt x="260698" y="303489"/>
                </a:lnTo>
                <a:lnTo>
                  <a:pt x="1328653" y="303489"/>
                </a:lnTo>
                <a:lnTo>
                  <a:pt x="1352467" y="295564"/>
                </a:lnTo>
                <a:close/>
              </a:path>
              <a:path w="1586864" h="303529">
                <a:moveTo>
                  <a:pt x="1586200" y="295564"/>
                </a:moveTo>
                <a:lnTo>
                  <a:pt x="1352467" y="295564"/>
                </a:lnTo>
                <a:lnTo>
                  <a:pt x="1390400" y="296417"/>
                </a:lnTo>
                <a:lnTo>
                  <a:pt x="1404521" y="303489"/>
                </a:lnTo>
                <a:lnTo>
                  <a:pt x="1586246" y="303489"/>
                </a:lnTo>
                <a:lnTo>
                  <a:pt x="1586200" y="295564"/>
                </a:lnTo>
                <a:close/>
              </a:path>
              <a:path w="1586864" h="303529">
                <a:moveTo>
                  <a:pt x="1584496" y="0"/>
                </a:moveTo>
                <a:lnTo>
                  <a:pt x="1411571" y="17647"/>
                </a:lnTo>
                <a:lnTo>
                  <a:pt x="1584598" y="17647"/>
                </a:lnTo>
                <a:lnTo>
                  <a:pt x="15844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331439" y="6679920"/>
            <a:ext cx="1586865" cy="303530"/>
          </a:xfrm>
          <a:custGeom>
            <a:avLst/>
            <a:gdLst/>
            <a:ahLst/>
            <a:cxnLst/>
            <a:rect l="l" t="t" r="r" b="b"/>
            <a:pathLst>
              <a:path w="1586864" h="303529">
                <a:moveTo>
                  <a:pt x="199394" y="17647"/>
                </a:moveTo>
                <a:lnTo>
                  <a:pt x="1411571" y="17647"/>
                </a:lnTo>
                <a:lnTo>
                  <a:pt x="1584496" y="0"/>
                </a:lnTo>
                <a:lnTo>
                  <a:pt x="1586246" y="303489"/>
                </a:lnTo>
                <a:lnTo>
                  <a:pt x="1404521" y="303489"/>
                </a:lnTo>
                <a:lnTo>
                  <a:pt x="1390400" y="296417"/>
                </a:lnTo>
                <a:lnTo>
                  <a:pt x="1352467" y="295564"/>
                </a:lnTo>
                <a:lnTo>
                  <a:pt x="1328653" y="303489"/>
                </a:lnTo>
                <a:lnTo>
                  <a:pt x="260698" y="303489"/>
                </a:lnTo>
                <a:lnTo>
                  <a:pt x="247899" y="295564"/>
                </a:lnTo>
                <a:lnTo>
                  <a:pt x="216133" y="295564"/>
                </a:lnTo>
                <a:lnTo>
                  <a:pt x="202036" y="303489"/>
                </a:lnTo>
                <a:lnTo>
                  <a:pt x="0" y="285841"/>
                </a:lnTo>
                <a:lnTo>
                  <a:pt x="0" y="0"/>
                </a:lnTo>
                <a:lnTo>
                  <a:pt x="199394" y="17647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331439" y="6254663"/>
            <a:ext cx="1904364" cy="454025"/>
          </a:xfrm>
          <a:custGeom>
            <a:avLst/>
            <a:gdLst/>
            <a:ahLst/>
            <a:cxnLst/>
            <a:rect l="l" t="t" r="r" b="b"/>
            <a:pathLst>
              <a:path w="1904364" h="454025">
                <a:moveTo>
                  <a:pt x="1408057" y="442904"/>
                </a:moveTo>
                <a:lnTo>
                  <a:pt x="1330406" y="442904"/>
                </a:lnTo>
                <a:lnTo>
                  <a:pt x="1351574" y="453481"/>
                </a:lnTo>
                <a:lnTo>
                  <a:pt x="1386888" y="451713"/>
                </a:lnTo>
                <a:lnTo>
                  <a:pt x="1408057" y="442904"/>
                </a:lnTo>
                <a:close/>
              </a:path>
              <a:path w="1904364" h="454025">
                <a:moveTo>
                  <a:pt x="464070" y="12374"/>
                </a:moveTo>
                <a:lnTo>
                  <a:pt x="0" y="425256"/>
                </a:lnTo>
                <a:lnTo>
                  <a:pt x="200549" y="442904"/>
                </a:lnTo>
                <a:lnTo>
                  <a:pt x="213945" y="452140"/>
                </a:lnTo>
                <a:lnTo>
                  <a:pt x="253950" y="452140"/>
                </a:lnTo>
                <a:lnTo>
                  <a:pt x="266425" y="442904"/>
                </a:lnTo>
                <a:lnTo>
                  <a:pt x="1408057" y="442904"/>
                </a:lnTo>
                <a:lnTo>
                  <a:pt x="1584484" y="425256"/>
                </a:lnTo>
                <a:lnTo>
                  <a:pt x="1865017" y="51755"/>
                </a:lnTo>
                <a:lnTo>
                  <a:pt x="652271" y="51755"/>
                </a:lnTo>
                <a:lnTo>
                  <a:pt x="624032" y="44714"/>
                </a:lnTo>
                <a:lnTo>
                  <a:pt x="614626" y="30022"/>
                </a:lnTo>
                <a:lnTo>
                  <a:pt x="464070" y="12374"/>
                </a:lnTo>
                <a:close/>
              </a:path>
              <a:path w="1904364" h="454025">
                <a:moveTo>
                  <a:pt x="1663887" y="30022"/>
                </a:moveTo>
                <a:lnTo>
                  <a:pt x="671072" y="30022"/>
                </a:lnTo>
                <a:lnTo>
                  <a:pt x="652271" y="51755"/>
                </a:lnTo>
                <a:lnTo>
                  <a:pt x="1865017" y="51755"/>
                </a:lnTo>
                <a:lnTo>
                  <a:pt x="1876372" y="36636"/>
                </a:lnTo>
                <a:lnTo>
                  <a:pt x="1676686" y="36636"/>
                </a:lnTo>
                <a:lnTo>
                  <a:pt x="1663887" y="30022"/>
                </a:lnTo>
                <a:close/>
              </a:path>
              <a:path w="1904364" h="454025">
                <a:moveTo>
                  <a:pt x="1903890" y="0"/>
                </a:moveTo>
                <a:lnTo>
                  <a:pt x="1725643" y="30022"/>
                </a:lnTo>
                <a:lnTo>
                  <a:pt x="1708022" y="36636"/>
                </a:lnTo>
                <a:lnTo>
                  <a:pt x="1876372" y="36636"/>
                </a:lnTo>
                <a:lnTo>
                  <a:pt x="19038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331439" y="6254663"/>
            <a:ext cx="1904364" cy="454025"/>
          </a:xfrm>
          <a:custGeom>
            <a:avLst/>
            <a:gdLst/>
            <a:ahLst/>
            <a:cxnLst/>
            <a:rect l="l" t="t" r="r" b="b"/>
            <a:pathLst>
              <a:path w="1904364" h="454025">
                <a:moveTo>
                  <a:pt x="614626" y="30022"/>
                </a:moveTo>
                <a:lnTo>
                  <a:pt x="624032" y="44714"/>
                </a:lnTo>
                <a:lnTo>
                  <a:pt x="652271" y="51755"/>
                </a:lnTo>
                <a:lnTo>
                  <a:pt x="671072" y="30022"/>
                </a:lnTo>
                <a:lnTo>
                  <a:pt x="1663887" y="30022"/>
                </a:lnTo>
                <a:lnTo>
                  <a:pt x="1676686" y="36636"/>
                </a:lnTo>
                <a:lnTo>
                  <a:pt x="1708022" y="36636"/>
                </a:lnTo>
                <a:lnTo>
                  <a:pt x="1725643" y="30022"/>
                </a:lnTo>
                <a:lnTo>
                  <a:pt x="1903890" y="0"/>
                </a:lnTo>
                <a:lnTo>
                  <a:pt x="1584484" y="425256"/>
                </a:lnTo>
                <a:lnTo>
                  <a:pt x="1408057" y="442904"/>
                </a:lnTo>
                <a:lnTo>
                  <a:pt x="1386888" y="451713"/>
                </a:lnTo>
                <a:lnTo>
                  <a:pt x="1351574" y="453481"/>
                </a:lnTo>
                <a:lnTo>
                  <a:pt x="1330406" y="442904"/>
                </a:lnTo>
                <a:lnTo>
                  <a:pt x="266425" y="442904"/>
                </a:lnTo>
                <a:lnTo>
                  <a:pt x="253950" y="452140"/>
                </a:lnTo>
                <a:lnTo>
                  <a:pt x="213945" y="452140"/>
                </a:lnTo>
                <a:lnTo>
                  <a:pt x="200549" y="442904"/>
                </a:lnTo>
                <a:lnTo>
                  <a:pt x="0" y="425256"/>
                </a:lnTo>
                <a:lnTo>
                  <a:pt x="464070" y="12374"/>
                </a:lnTo>
                <a:lnTo>
                  <a:pt x="614626" y="30022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915936" y="6254663"/>
            <a:ext cx="319405" cy="729615"/>
          </a:xfrm>
          <a:custGeom>
            <a:avLst/>
            <a:gdLst/>
            <a:ahLst/>
            <a:cxnLst/>
            <a:rect l="l" t="t" r="r" b="b"/>
            <a:pathLst>
              <a:path w="319405" h="729615">
                <a:moveTo>
                  <a:pt x="319363" y="0"/>
                </a:moveTo>
                <a:lnTo>
                  <a:pt x="0" y="425256"/>
                </a:lnTo>
                <a:lnTo>
                  <a:pt x="0" y="729599"/>
                </a:lnTo>
                <a:lnTo>
                  <a:pt x="319363" y="314096"/>
                </a:lnTo>
                <a:lnTo>
                  <a:pt x="319363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915936" y="6254663"/>
            <a:ext cx="319405" cy="729615"/>
          </a:xfrm>
          <a:custGeom>
            <a:avLst/>
            <a:gdLst/>
            <a:ahLst/>
            <a:cxnLst/>
            <a:rect l="l" t="t" r="r" b="b"/>
            <a:pathLst>
              <a:path w="319405" h="729615">
                <a:moveTo>
                  <a:pt x="319363" y="314096"/>
                </a:moveTo>
                <a:lnTo>
                  <a:pt x="319363" y="0"/>
                </a:lnTo>
                <a:lnTo>
                  <a:pt x="0" y="425256"/>
                </a:lnTo>
                <a:lnTo>
                  <a:pt x="0" y="729599"/>
                </a:lnTo>
                <a:lnTo>
                  <a:pt x="319363" y="314096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816668" y="6355278"/>
            <a:ext cx="1334135" cy="264795"/>
          </a:xfrm>
          <a:custGeom>
            <a:avLst/>
            <a:gdLst/>
            <a:ahLst/>
            <a:cxnLst/>
            <a:rect l="l" t="t" r="r" b="b"/>
            <a:pathLst>
              <a:path w="1334135" h="264795">
                <a:moveTo>
                  <a:pt x="307025" y="0"/>
                </a:moveTo>
                <a:lnTo>
                  <a:pt x="0" y="264657"/>
                </a:lnTo>
                <a:lnTo>
                  <a:pt x="1143368" y="264657"/>
                </a:lnTo>
                <a:lnTo>
                  <a:pt x="1333957" y="5242"/>
                </a:lnTo>
                <a:lnTo>
                  <a:pt x="307025" y="0"/>
                </a:lnTo>
                <a:close/>
              </a:path>
            </a:pathLst>
          </a:custGeom>
          <a:solidFill>
            <a:srgbClr val="00AB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816668" y="6355278"/>
            <a:ext cx="1334135" cy="264795"/>
          </a:xfrm>
          <a:custGeom>
            <a:avLst/>
            <a:gdLst/>
            <a:ahLst/>
            <a:cxnLst/>
            <a:rect l="l" t="t" r="r" b="b"/>
            <a:pathLst>
              <a:path w="1334135" h="264795">
                <a:moveTo>
                  <a:pt x="0" y="264657"/>
                </a:moveTo>
                <a:lnTo>
                  <a:pt x="307025" y="0"/>
                </a:lnTo>
                <a:lnTo>
                  <a:pt x="1333957" y="5242"/>
                </a:lnTo>
                <a:lnTo>
                  <a:pt x="1143368" y="264657"/>
                </a:lnTo>
                <a:lnTo>
                  <a:pt x="0" y="264657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965335" y="6367592"/>
            <a:ext cx="195580" cy="480695"/>
          </a:xfrm>
          <a:custGeom>
            <a:avLst/>
            <a:gdLst/>
            <a:ahLst/>
            <a:cxnLst/>
            <a:rect l="l" t="t" r="r" b="b"/>
            <a:pathLst>
              <a:path w="195580" h="480695">
                <a:moveTo>
                  <a:pt x="185290" y="0"/>
                </a:moveTo>
                <a:lnTo>
                  <a:pt x="0" y="248808"/>
                </a:lnTo>
                <a:lnTo>
                  <a:pt x="0" y="480547"/>
                </a:lnTo>
                <a:lnTo>
                  <a:pt x="195257" y="218206"/>
                </a:lnTo>
                <a:lnTo>
                  <a:pt x="185290" y="0"/>
                </a:lnTo>
                <a:close/>
              </a:path>
            </a:pathLst>
          </a:custGeom>
          <a:solidFill>
            <a:srgbClr val="00AB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965335" y="6367592"/>
            <a:ext cx="195580" cy="480695"/>
          </a:xfrm>
          <a:custGeom>
            <a:avLst/>
            <a:gdLst/>
            <a:ahLst/>
            <a:cxnLst/>
            <a:rect l="l" t="t" r="r" b="b"/>
            <a:pathLst>
              <a:path w="195580" h="480695">
                <a:moveTo>
                  <a:pt x="195257" y="218206"/>
                </a:moveTo>
                <a:lnTo>
                  <a:pt x="185290" y="0"/>
                </a:lnTo>
                <a:lnTo>
                  <a:pt x="0" y="248808"/>
                </a:lnTo>
                <a:lnTo>
                  <a:pt x="0" y="480547"/>
                </a:lnTo>
                <a:lnTo>
                  <a:pt x="195257" y="218206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075309" y="6445255"/>
            <a:ext cx="68580" cy="208279"/>
          </a:xfrm>
          <a:custGeom>
            <a:avLst/>
            <a:gdLst/>
            <a:ahLst/>
            <a:cxnLst/>
            <a:rect l="l" t="t" r="r" b="b"/>
            <a:pathLst>
              <a:path w="68580" h="208279">
                <a:moveTo>
                  <a:pt x="58826" y="0"/>
                </a:moveTo>
                <a:lnTo>
                  <a:pt x="0" y="77632"/>
                </a:lnTo>
                <a:lnTo>
                  <a:pt x="9418" y="208208"/>
                </a:lnTo>
                <a:lnTo>
                  <a:pt x="68244" y="130545"/>
                </a:lnTo>
                <a:lnTo>
                  <a:pt x="58826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963125" y="6394658"/>
            <a:ext cx="934719" cy="169545"/>
          </a:xfrm>
          <a:custGeom>
            <a:avLst/>
            <a:gdLst/>
            <a:ahLst/>
            <a:cxnLst/>
            <a:rect l="l" t="t" r="r" b="b"/>
            <a:pathLst>
              <a:path w="934719" h="169545">
                <a:moveTo>
                  <a:pt x="934343" y="0"/>
                </a:moveTo>
                <a:lnTo>
                  <a:pt x="176439" y="0"/>
                </a:lnTo>
                <a:lnTo>
                  <a:pt x="0" y="169377"/>
                </a:lnTo>
                <a:lnTo>
                  <a:pt x="789169" y="169377"/>
                </a:lnTo>
                <a:lnTo>
                  <a:pt x="934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151650" y="6734757"/>
            <a:ext cx="1588135" cy="286385"/>
          </a:xfrm>
          <a:custGeom>
            <a:avLst/>
            <a:gdLst/>
            <a:ahLst/>
            <a:cxnLst/>
            <a:rect l="l" t="t" r="r" b="b"/>
            <a:pathLst>
              <a:path w="1588135" h="286384">
                <a:moveTo>
                  <a:pt x="0" y="285869"/>
                </a:moveTo>
                <a:lnTo>
                  <a:pt x="1588032" y="285869"/>
                </a:lnTo>
                <a:lnTo>
                  <a:pt x="1588032" y="0"/>
                </a:lnTo>
                <a:lnTo>
                  <a:pt x="0" y="0"/>
                </a:lnTo>
                <a:lnTo>
                  <a:pt x="0" y="285869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151650" y="6321872"/>
            <a:ext cx="1905635" cy="413384"/>
          </a:xfrm>
          <a:custGeom>
            <a:avLst/>
            <a:gdLst/>
            <a:ahLst/>
            <a:cxnLst/>
            <a:rect l="l" t="t" r="r" b="b"/>
            <a:pathLst>
              <a:path w="1905635" h="413384">
                <a:moveTo>
                  <a:pt x="1905640" y="0"/>
                </a:moveTo>
                <a:lnTo>
                  <a:pt x="1588038" y="412912"/>
                </a:lnTo>
                <a:lnTo>
                  <a:pt x="0" y="412912"/>
                </a:lnTo>
                <a:lnTo>
                  <a:pt x="451744" y="0"/>
                </a:lnTo>
                <a:lnTo>
                  <a:pt x="1905640" y="0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737920" y="6321872"/>
            <a:ext cx="321310" cy="699770"/>
          </a:xfrm>
          <a:custGeom>
            <a:avLst/>
            <a:gdLst/>
            <a:ahLst/>
            <a:cxnLst/>
            <a:rect l="l" t="t" r="r" b="b"/>
            <a:pathLst>
              <a:path w="321310" h="699770">
                <a:moveTo>
                  <a:pt x="319369" y="0"/>
                </a:moveTo>
                <a:lnTo>
                  <a:pt x="0" y="420837"/>
                </a:lnTo>
                <a:lnTo>
                  <a:pt x="0" y="699637"/>
                </a:lnTo>
                <a:lnTo>
                  <a:pt x="321137" y="299100"/>
                </a:lnTo>
                <a:lnTo>
                  <a:pt x="319369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737920" y="6321872"/>
            <a:ext cx="321310" cy="699770"/>
          </a:xfrm>
          <a:custGeom>
            <a:avLst/>
            <a:gdLst/>
            <a:ahLst/>
            <a:cxnLst/>
            <a:rect l="l" t="t" r="r" b="b"/>
            <a:pathLst>
              <a:path w="321310" h="699770">
                <a:moveTo>
                  <a:pt x="321137" y="299100"/>
                </a:moveTo>
                <a:lnTo>
                  <a:pt x="319369" y="0"/>
                </a:lnTo>
                <a:lnTo>
                  <a:pt x="0" y="420837"/>
                </a:lnTo>
                <a:lnTo>
                  <a:pt x="0" y="699637"/>
                </a:lnTo>
                <a:lnTo>
                  <a:pt x="321137" y="299100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659843" y="6393622"/>
            <a:ext cx="1344930" cy="264795"/>
          </a:xfrm>
          <a:custGeom>
            <a:avLst/>
            <a:gdLst/>
            <a:ahLst/>
            <a:cxnLst/>
            <a:rect l="l" t="t" r="r" b="b"/>
            <a:pathLst>
              <a:path w="1344929" h="264795">
                <a:moveTo>
                  <a:pt x="1344503" y="0"/>
                </a:moveTo>
                <a:lnTo>
                  <a:pt x="307025" y="0"/>
                </a:lnTo>
                <a:lnTo>
                  <a:pt x="0" y="264688"/>
                </a:lnTo>
                <a:lnTo>
                  <a:pt x="1143365" y="264688"/>
                </a:lnTo>
                <a:lnTo>
                  <a:pt x="1344503" y="0"/>
                </a:lnTo>
                <a:close/>
              </a:path>
            </a:pathLst>
          </a:custGeom>
          <a:solidFill>
            <a:srgbClr val="00AB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659843" y="6393622"/>
            <a:ext cx="1344930" cy="264795"/>
          </a:xfrm>
          <a:custGeom>
            <a:avLst/>
            <a:gdLst/>
            <a:ahLst/>
            <a:cxnLst/>
            <a:rect l="l" t="t" r="r" b="b"/>
            <a:pathLst>
              <a:path w="1344929" h="264795">
                <a:moveTo>
                  <a:pt x="0" y="264688"/>
                </a:moveTo>
                <a:lnTo>
                  <a:pt x="307025" y="0"/>
                </a:lnTo>
                <a:lnTo>
                  <a:pt x="1344503" y="0"/>
                </a:lnTo>
                <a:lnTo>
                  <a:pt x="1143365" y="264688"/>
                </a:lnTo>
                <a:lnTo>
                  <a:pt x="0" y="264688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803208" y="6395999"/>
            <a:ext cx="195580" cy="494665"/>
          </a:xfrm>
          <a:custGeom>
            <a:avLst/>
            <a:gdLst/>
            <a:ahLst/>
            <a:cxnLst/>
            <a:rect l="l" t="t" r="r" b="b"/>
            <a:pathLst>
              <a:path w="195579" h="494665">
                <a:moveTo>
                  <a:pt x="195254" y="0"/>
                </a:moveTo>
                <a:lnTo>
                  <a:pt x="0" y="262310"/>
                </a:lnTo>
                <a:lnTo>
                  <a:pt x="0" y="494050"/>
                </a:lnTo>
                <a:lnTo>
                  <a:pt x="195254" y="231708"/>
                </a:lnTo>
                <a:lnTo>
                  <a:pt x="195254" y="0"/>
                </a:lnTo>
                <a:close/>
              </a:path>
            </a:pathLst>
          </a:custGeom>
          <a:solidFill>
            <a:srgbClr val="00AB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803208" y="6395999"/>
            <a:ext cx="195580" cy="494665"/>
          </a:xfrm>
          <a:custGeom>
            <a:avLst/>
            <a:gdLst/>
            <a:ahLst/>
            <a:cxnLst/>
            <a:rect l="l" t="t" r="r" b="b"/>
            <a:pathLst>
              <a:path w="195579" h="494665">
                <a:moveTo>
                  <a:pt x="195254" y="231708"/>
                </a:moveTo>
                <a:lnTo>
                  <a:pt x="195254" y="0"/>
                </a:lnTo>
                <a:lnTo>
                  <a:pt x="0" y="262310"/>
                </a:lnTo>
                <a:lnTo>
                  <a:pt x="0" y="494050"/>
                </a:lnTo>
                <a:lnTo>
                  <a:pt x="195254" y="231708"/>
                </a:lnTo>
                <a:close/>
              </a:path>
            </a:pathLst>
          </a:custGeom>
          <a:ln w="706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916716" y="6477746"/>
            <a:ext cx="59055" cy="205104"/>
          </a:xfrm>
          <a:custGeom>
            <a:avLst/>
            <a:gdLst/>
            <a:ahLst/>
            <a:cxnLst/>
            <a:rect l="l" t="t" r="r" b="b"/>
            <a:pathLst>
              <a:path w="59054" h="205104">
                <a:moveTo>
                  <a:pt x="58826" y="0"/>
                </a:moveTo>
                <a:lnTo>
                  <a:pt x="0" y="77632"/>
                </a:lnTo>
                <a:lnTo>
                  <a:pt x="0" y="204673"/>
                </a:lnTo>
                <a:lnTo>
                  <a:pt x="58826" y="127040"/>
                </a:lnTo>
                <a:lnTo>
                  <a:pt x="58826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790267" y="6431874"/>
            <a:ext cx="943610" cy="169545"/>
          </a:xfrm>
          <a:custGeom>
            <a:avLst/>
            <a:gdLst/>
            <a:ahLst/>
            <a:cxnLst/>
            <a:rect l="l" t="t" r="r" b="b"/>
            <a:pathLst>
              <a:path w="943610" h="169545">
                <a:moveTo>
                  <a:pt x="943081" y="0"/>
                </a:moveTo>
                <a:lnTo>
                  <a:pt x="176448" y="0"/>
                </a:lnTo>
                <a:lnTo>
                  <a:pt x="0" y="169377"/>
                </a:lnTo>
                <a:lnTo>
                  <a:pt x="805342" y="169377"/>
                </a:lnTo>
                <a:lnTo>
                  <a:pt x="9430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391652" y="6728318"/>
            <a:ext cx="0" cy="286385"/>
          </a:xfrm>
          <a:custGeom>
            <a:avLst/>
            <a:gdLst/>
            <a:ahLst/>
            <a:cxnLst/>
            <a:rect l="l" t="t" r="r" b="b"/>
            <a:pathLst>
              <a:path h="286384">
                <a:moveTo>
                  <a:pt x="0" y="0"/>
                </a:moveTo>
                <a:lnTo>
                  <a:pt x="0" y="285845"/>
                </a:lnTo>
              </a:path>
            </a:pathLst>
          </a:custGeom>
          <a:ln w="33035">
            <a:solidFill>
              <a:srgbClr val="FFF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527940" y="6728318"/>
            <a:ext cx="0" cy="286385"/>
          </a:xfrm>
          <a:custGeom>
            <a:avLst/>
            <a:gdLst/>
            <a:ahLst/>
            <a:cxnLst/>
            <a:rect l="l" t="t" r="r" b="b"/>
            <a:pathLst>
              <a:path h="286384">
                <a:moveTo>
                  <a:pt x="0" y="0"/>
                </a:moveTo>
                <a:lnTo>
                  <a:pt x="0" y="285845"/>
                </a:lnTo>
              </a:path>
            </a:pathLst>
          </a:custGeom>
          <a:ln w="33024">
            <a:solidFill>
              <a:srgbClr val="FFF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375769" y="6318946"/>
            <a:ext cx="462280" cy="413384"/>
          </a:xfrm>
          <a:custGeom>
            <a:avLst/>
            <a:gdLst/>
            <a:ahLst/>
            <a:cxnLst/>
            <a:rect l="l" t="t" r="r" b="b"/>
            <a:pathLst>
              <a:path w="462279" h="413384">
                <a:moveTo>
                  <a:pt x="462259" y="0"/>
                </a:moveTo>
                <a:lnTo>
                  <a:pt x="430499" y="0"/>
                </a:lnTo>
                <a:lnTo>
                  <a:pt x="0" y="412882"/>
                </a:lnTo>
                <a:lnTo>
                  <a:pt x="31760" y="412882"/>
                </a:lnTo>
                <a:lnTo>
                  <a:pt x="462259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511180" y="6319372"/>
            <a:ext cx="364490" cy="412750"/>
          </a:xfrm>
          <a:custGeom>
            <a:avLst/>
            <a:gdLst/>
            <a:ahLst/>
            <a:cxnLst/>
            <a:rect l="l" t="t" r="r" b="b"/>
            <a:pathLst>
              <a:path w="364489" h="412750">
                <a:moveTo>
                  <a:pt x="364388" y="0"/>
                </a:moveTo>
                <a:lnTo>
                  <a:pt x="332597" y="0"/>
                </a:lnTo>
                <a:lnTo>
                  <a:pt x="0" y="412455"/>
                </a:lnTo>
                <a:lnTo>
                  <a:pt x="31760" y="412455"/>
                </a:lnTo>
                <a:lnTo>
                  <a:pt x="364388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563450" y="6702427"/>
            <a:ext cx="0" cy="273050"/>
          </a:xfrm>
          <a:custGeom>
            <a:avLst/>
            <a:gdLst/>
            <a:ahLst/>
            <a:cxnLst/>
            <a:rect l="l" t="t" r="r" b="b"/>
            <a:pathLst>
              <a:path h="273050">
                <a:moveTo>
                  <a:pt x="0" y="0"/>
                </a:moveTo>
                <a:lnTo>
                  <a:pt x="0" y="273057"/>
                </a:lnTo>
              </a:path>
            </a:pathLst>
          </a:custGeom>
          <a:ln w="33024">
            <a:solidFill>
              <a:srgbClr val="FFF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00224" y="6703755"/>
            <a:ext cx="0" cy="271780"/>
          </a:xfrm>
          <a:custGeom>
            <a:avLst/>
            <a:gdLst/>
            <a:ahLst/>
            <a:cxnLst/>
            <a:rect l="l" t="t" r="r" b="b"/>
            <a:pathLst>
              <a:path h="271779">
                <a:moveTo>
                  <a:pt x="0" y="0"/>
                </a:moveTo>
                <a:lnTo>
                  <a:pt x="0" y="271729"/>
                </a:lnTo>
              </a:path>
            </a:pathLst>
          </a:custGeom>
          <a:ln w="33904">
            <a:solidFill>
              <a:srgbClr val="FFF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548920" y="6299987"/>
            <a:ext cx="434975" cy="403860"/>
          </a:xfrm>
          <a:custGeom>
            <a:avLst/>
            <a:gdLst/>
            <a:ahLst/>
            <a:cxnLst/>
            <a:rect l="l" t="t" r="r" b="b"/>
            <a:pathLst>
              <a:path w="434975" h="403859">
                <a:moveTo>
                  <a:pt x="409489" y="0"/>
                </a:moveTo>
                <a:lnTo>
                  <a:pt x="3630" y="388406"/>
                </a:lnTo>
                <a:lnTo>
                  <a:pt x="0" y="403738"/>
                </a:lnTo>
                <a:lnTo>
                  <a:pt x="29099" y="403738"/>
                </a:lnTo>
                <a:lnTo>
                  <a:pt x="35158" y="388650"/>
                </a:lnTo>
                <a:lnTo>
                  <a:pt x="434778" y="6461"/>
                </a:lnTo>
                <a:lnTo>
                  <a:pt x="409489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684096" y="6291300"/>
            <a:ext cx="355600" cy="421005"/>
          </a:xfrm>
          <a:custGeom>
            <a:avLst/>
            <a:gdLst/>
            <a:ahLst/>
            <a:cxnLst/>
            <a:rect l="l" t="t" r="r" b="b"/>
            <a:pathLst>
              <a:path w="355600" h="421004">
                <a:moveTo>
                  <a:pt x="355366" y="0"/>
                </a:moveTo>
                <a:lnTo>
                  <a:pt x="323587" y="0"/>
                </a:lnTo>
                <a:lnTo>
                  <a:pt x="4895" y="394441"/>
                </a:lnTo>
                <a:lnTo>
                  <a:pt x="0" y="420715"/>
                </a:lnTo>
                <a:lnTo>
                  <a:pt x="27160" y="416844"/>
                </a:lnTo>
                <a:lnTo>
                  <a:pt x="36493" y="394655"/>
                </a:lnTo>
                <a:lnTo>
                  <a:pt x="355366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1993317" y="7186856"/>
            <a:ext cx="781050" cy="153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INCORRECT</a:t>
            </a:r>
            <a:endParaRPr sz="10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836430" y="7217598"/>
            <a:ext cx="653415" cy="153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CORRECT</a:t>
            </a:r>
            <a:endParaRPr sz="10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09783" y="7900332"/>
            <a:ext cx="596582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bande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plasti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strapping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only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jointin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fr-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wel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(hot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sealed).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679355" y="8877025"/>
            <a:ext cx="4020100" cy="6370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085">
              <a:lnSpc>
                <a:spcPct val="100000"/>
              </a:lnSpc>
            </a:pPr>
            <a:fld id="{81D60167-4931-47E6-BA6A-407CBD079E47}" type="slidenum">
              <a:rPr spc="5" dirty="0"/>
              <a:pPr marL="45085">
                <a:lnSpc>
                  <a:spcPct val="100000"/>
                </a:lnSpc>
              </a:pPr>
              <a:t>27</a:t>
            </a:fld>
            <a:endParaRPr spc="5" dirty="0"/>
          </a:p>
        </p:txBody>
      </p:sp>
      <p:pic>
        <p:nvPicPr>
          <p:cNvPr id="74" name="73 Imagen" descr="09 R Metalica.png"/>
          <p:cNvPicPr>
            <a:picLocks noChangeAspect="1"/>
          </p:cNvPicPr>
          <p:nvPr/>
        </p:nvPicPr>
        <p:blipFill rotWithShape="1">
          <a:blip r:embed="rId5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1321" y="2719900"/>
            <a:ext cx="1925199" cy="159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9783" y="5060407"/>
            <a:ext cx="5826125" cy="1536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pos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multi-layers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recyclable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cardboard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bonded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together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shape.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width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mm.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42545" algn="just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pos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protec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boxe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keep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square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pallet.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9984" y="787501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59971" y="10368744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9984" y="1036872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8449" y="391962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03347" y="37891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319"/>
                </a:lnTo>
                <a:lnTo>
                  <a:pt x="91498" y="69052"/>
                </a:lnTo>
                <a:lnTo>
                  <a:pt x="78472" y="131711"/>
                </a:lnTo>
                <a:lnTo>
                  <a:pt x="74620" y="150343"/>
                </a:lnTo>
                <a:lnTo>
                  <a:pt x="26182" y="152156"/>
                </a:lnTo>
                <a:lnTo>
                  <a:pt x="24682" y="159898"/>
                </a:lnTo>
                <a:lnTo>
                  <a:pt x="72950" y="159898"/>
                </a:lnTo>
                <a:lnTo>
                  <a:pt x="55017" y="242587"/>
                </a:lnTo>
                <a:lnTo>
                  <a:pt x="44839" y="289342"/>
                </a:lnTo>
                <a:lnTo>
                  <a:pt x="33856" y="334249"/>
                </a:lnTo>
                <a:lnTo>
                  <a:pt x="0" y="364388"/>
                </a:lnTo>
                <a:lnTo>
                  <a:pt x="0" y="369722"/>
                </a:lnTo>
                <a:lnTo>
                  <a:pt x="7714" y="369722"/>
                </a:lnTo>
                <a:lnTo>
                  <a:pt x="13886" y="369041"/>
                </a:lnTo>
                <a:lnTo>
                  <a:pt x="51019" y="348090"/>
                </a:lnTo>
                <a:lnTo>
                  <a:pt x="66513" y="301385"/>
                </a:lnTo>
                <a:lnTo>
                  <a:pt x="76192" y="260783"/>
                </a:lnTo>
                <a:lnTo>
                  <a:pt x="78050" y="251912"/>
                </a:lnTo>
                <a:lnTo>
                  <a:pt x="87981" y="205301"/>
                </a:lnTo>
                <a:lnTo>
                  <a:pt x="97833" y="159344"/>
                </a:lnTo>
                <a:lnTo>
                  <a:pt x="150196" y="159227"/>
                </a:lnTo>
                <a:lnTo>
                  <a:pt x="152351" y="152369"/>
                </a:lnTo>
                <a:lnTo>
                  <a:pt x="100404" y="152369"/>
                </a:lnTo>
                <a:lnTo>
                  <a:pt x="107956" y="114213"/>
                </a:lnTo>
                <a:lnTo>
                  <a:pt x="110233" y="102761"/>
                </a:lnTo>
                <a:lnTo>
                  <a:pt x="111997" y="93955"/>
                </a:lnTo>
                <a:lnTo>
                  <a:pt x="113615" y="85965"/>
                </a:lnTo>
                <a:lnTo>
                  <a:pt x="115451" y="76965"/>
                </a:lnTo>
                <a:lnTo>
                  <a:pt x="119209" y="58418"/>
                </a:lnTo>
                <a:lnTo>
                  <a:pt x="139230" y="12601"/>
                </a:lnTo>
                <a:lnTo>
                  <a:pt x="157602" y="5151"/>
                </a:lnTo>
                <a:lnTo>
                  <a:pt x="162973" y="5151"/>
                </a:lnTo>
                <a:lnTo>
                  <a:pt x="162973" y="1219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51"/>
                </a:moveTo>
                <a:lnTo>
                  <a:pt x="157602" y="5151"/>
                </a:lnTo>
                <a:lnTo>
                  <a:pt x="162973" y="5974"/>
                </a:lnTo>
                <a:lnTo>
                  <a:pt x="162973" y="51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8258" y="566247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659971" y="10368744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03347" y="378917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319"/>
                </a:lnTo>
                <a:lnTo>
                  <a:pt x="91498" y="69052"/>
                </a:lnTo>
                <a:lnTo>
                  <a:pt x="78472" y="131711"/>
                </a:lnTo>
                <a:lnTo>
                  <a:pt x="74620" y="150343"/>
                </a:lnTo>
                <a:lnTo>
                  <a:pt x="26182" y="152156"/>
                </a:lnTo>
                <a:lnTo>
                  <a:pt x="24682" y="159898"/>
                </a:lnTo>
                <a:lnTo>
                  <a:pt x="72950" y="159898"/>
                </a:lnTo>
                <a:lnTo>
                  <a:pt x="55017" y="242587"/>
                </a:lnTo>
                <a:lnTo>
                  <a:pt x="44839" y="289342"/>
                </a:lnTo>
                <a:lnTo>
                  <a:pt x="33856" y="334249"/>
                </a:lnTo>
                <a:lnTo>
                  <a:pt x="0" y="364388"/>
                </a:lnTo>
                <a:lnTo>
                  <a:pt x="0" y="369722"/>
                </a:lnTo>
                <a:lnTo>
                  <a:pt x="7714" y="369722"/>
                </a:lnTo>
                <a:lnTo>
                  <a:pt x="13886" y="369041"/>
                </a:lnTo>
                <a:lnTo>
                  <a:pt x="51019" y="348090"/>
                </a:lnTo>
                <a:lnTo>
                  <a:pt x="66513" y="301385"/>
                </a:lnTo>
                <a:lnTo>
                  <a:pt x="76192" y="260783"/>
                </a:lnTo>
                <a:lnTo>
                  <a:pt x="78050" y="251912"/>
                </a:lnTo>
                <a:lnTo>
                  <a:pt x="87981" y="205301"/>
                </a:lnTo>
                <a:lnTo>
                  <a:pt x="97833" y="159344"/>
                </a:lnTo>
                <a:lnTo>
                  <a:pt x="150196" y="159227"/>
                </a:lnTo>
                <a:lnTo>
                  <a:pt x="152351" y="152369"/>
                </a:lnTo>
                <a:lnTo>
                  <a:pt x="100404" y="152369"/>
                </a:lnTo>
                <a:lnTo>
                  <a:pt x="107956" y="114213"/>
                </a:lnTo>
                <a:lnTo>
                  <a:pt x="110233" y="102761"/>
                </a:lnTo>
                <a:lnTo>
                  <a:pt x="111997" y="93955"/>
                </a:lnTo>
                <a:lnTo>
                  <a:pt x="113615" y="85965"/>
                </a:lnTo>
                <a:lnTo>
                  <a:pt x="115451" y="76965"/>
                </a:lnTo>
                <a:lnTo>
                  <a:pt x="119209" y="58418"/>
                </a:lnTo>
                <a:lnTo>
                  <a:pt x="139230" y="12601"/>
                </a:lnTo>
                <a:lnTo>
                  <a:pt x="157602" y="5151"/>
                </a:lnTo>
                <a:lnTo>
                  <a:pt x="162973" y="5151"/>
                </a:lnTo>
                <a:lnTo>
                  <a:pt x="162973" y="1219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51"/>
                </a:moveTo>
                <a:lnTo>
                  <a:pt x="157602" y="5151"/>
                </a:lnTo>
                <a:lnTo>
                  <a:pt x="162973" y="5974"/>
                </a:lnTo>
                <a:lnTo>
                  <a:pt x="162973" y="51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60847" y="244997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60853" y="24595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98191" y="24595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060847" y="246902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107332" y="246902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051706" y="248807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89050" y="24976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107332" y="251667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996083" y="252617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996083" y="25357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117241" y="25357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977033" y="255477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014362" y="255477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023515" y="2445400"/>
            <a:ext cx="102857" cy="1333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060853" y="257382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117241" y="25932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55075" y="26027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977033" y="26027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751225" y="26027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788566" y="26027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996083" y="26122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723034" y="26122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977033" y="26218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005236" y="2568874"/>
            <a:ext cx="121136" cy="578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051709" y="26218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070000" y="262180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986189" y="263132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3" y="0"/>
                </a:moveTo>
                <a:lnTo>
                  <a:pt x="989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732175" y="26313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760369" y="26313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778657" y="263132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483257" y="26408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996083" y="2616862"/>
            <a:ext cx="130290" cy="289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051706" y="26408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473348" y="265533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19050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501551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014362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033412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060847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089050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107332" y="265037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723034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60363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788566" y="26503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492398" y="26599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520601" y="26599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023515" y="265990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060847" y="26599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089050" y="2635900"/>
            <a:ext cx="37323" cy="2895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769525" y="26599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473348" y="2669428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492398" y="26694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986189" y="266942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3" y="0"/>
                </a:moveTo>
                <a:lnTo>
                  <a:pt x="989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005236" y="26694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070000" y="266942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723034" y="266942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520601" y="26789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585365" y="26789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706526" y="26789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827684" y="267895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855875" y="2674012"/>
            <a:ext cx="18287" cy="98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893216" y="26789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498997" y="267895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657499" y="267895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723034" y="26789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669182" y="268847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977033" y="26884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42565" y="26884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518053" y="26884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573685" y="268847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520601" y="26980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483257" y="2616862"/>
            <a:ext cx="167639" cy="860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604415" y="26980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498997" y="269800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518047" y="26980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536341" y="2674012"/>
            <a:ext cx="112002" cy="2894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639223" y="26980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685693" y="2616862"/>
            <a:ext cx="83820" cy="8609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723034" y="269800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622697" y="27079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620167" y="270790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520601" y="27174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594506" y="2717464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520601" y="2683918"/>
            <a:ext cx="223262" cy="381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734714" y="27174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874166" y="27174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014362" y="27174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527200" y="2702956"/>
            <a:ext cx="204968" cy="1908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648346" y="27174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723034" y="27174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520601" y="27269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734717" y="27269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874166" y="272695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498997" y="272695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723034" y="27269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520601" y="27365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723034" y="27365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520601" y="27555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520601" y="2712892"/>
            <a:ext cx="1211561" cy="4721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723034" y="27555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520601" y="27650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874166" y="276505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977033" y="27650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723034" y="27650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520601" y="27746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548036" y="27746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734714" y="27746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846734" y="2770042"/>
            <a:ext cx="18272" cy="91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694831" y="277461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723034" y="27746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520601" y="27841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723034" y="27841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520601" y="27936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827684" y="27936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042565" y="27936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723034" y="27936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520601" y="2760106"/>
            <a:ext cx="232391" cy="4800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706526" y="28031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827684" y="280315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865013" y="28031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520601" y="2812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706526" y="2812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743867" y="2812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564532" y="2812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723034" y="2812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520601" y="28222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613559" y="28222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650900" y="2817256"/>
            <a:ext cx="18272" cy="990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498997" y="2760106"/>
            <a:ext cx="233165" cy="6705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2630064" y="28222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2723034" y="282220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464207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520601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1902357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930548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1958751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340507" y="28317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498997" y="28317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573685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601876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667396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723034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769525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788566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040026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077382" y="2831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0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1520601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1958751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191917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592735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657499" y="284125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685693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723034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2881527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2928009" y="28412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1483257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743867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800249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1939707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1967880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275731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331366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536341" y="28511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2723034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760363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030885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086496" y="28511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492398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520601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0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567089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2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752996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800249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1902357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1930548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921407" y="2770042"/>
            <a:ext cx="130292" cy="9525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977033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135535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2163726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2191914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2284884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2498997" y="2836336"/>
            <a:ext cx="158502" cy="2895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2582826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2620167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2657499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2685693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2713881" y="2836336"/>
            <a:ext cx="46482" cy="2895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2760363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2778657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872383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881527" y="2827192"/>
            <a:ext cx="55614" cy="381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928009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3021732" y="28607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3049158" y="28607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2704740" y="28702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3086496" y="28702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483257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492401" y="2827192"/>
            <a:ext cx="1193279" cy="5711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911498" y="28797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939707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042565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126382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275731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536341" y="28797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2676549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564532" y="2836336"/>
            <a:ext cx="521963" cy="4800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928009" y="28797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3049158" y="28797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1688232" y="28892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2284884" y="28892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2694831" y="28892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679091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2275731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2498997" y="28988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2601876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2630064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2732175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2769525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059064" y="2898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1641747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1688235" y="2884342"/>
            <a:ext cx="83810" cy="2895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1734714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1874166" y="29083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1921407" y="2875198"/>
            <a:ext cx="74664" cy="3810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1967880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2005236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2079897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2126382" y="2875198"/>
            <a:ext cx="74682" cy="3810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2172864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2256681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2434233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2461665" y="2875198"/>
            <a:ext cx="131067" cy="3810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2508906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2657499" y="29083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2713881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2732175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760363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2928009" y="2908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1380381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1408584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9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1436016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91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1631850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1660041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1715664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1827684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1977033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2070000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2201067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2424339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2" y="0"/>
                </a:moveTo>
                <a:lnTo>
                  <a:pt x="9897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2452512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2480715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2732175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2778657" y="29178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2825898" y="2917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1389534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1417725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1520601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1734717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2005236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2079897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2210196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2461665" y="29273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2498997" y="2903392"/>
            <a:ext cx="65526" cy="28925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2546250" y="2927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2741319" y="29273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2816001" y="29273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1314855" y="2936920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9" y="0"/>
                </a:moveTo>
                <a:lnTo>
                  <a:pt x="990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1361337" y="2936920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6" y="0"/>
                </a:moveTo>
                <a:lnTo>
                  <a:pt x="990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1380381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1520601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1613559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1939707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2070000" y="29369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2089050" y="2913298"/>
            <a:ext cx="83817" cy="28163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2144676" y="29369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2201067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2219349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2228493" y="2875198"/>
            <a:ext cx="121913" cy="6629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2331366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2434233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2536341" y="29369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2564532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2676549" y="2936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1408584" y="2884342"/>
            <a:ext cx="111999" cy="67055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1464207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1604415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1631850" y="2913298"/>
            <a:ext cx="74672" cy="3810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1688232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1715664" y="29464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1743867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1846734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1986189" y="29464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3" y="0"/>
                </a:moveTo>
                <a:lnTo>
                  <a:pt x="989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2126382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2210196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2275731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2424339" y="29464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2" y="0"/>
                </a:moveTo>
                <a:lnTo>
                  <a:pt x="989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2452512" y="2946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1660041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1697391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3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1734714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1837581" y="2913298"/>
            <a:ext cx="102114" cy="47244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1902357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939707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2117241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2154591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3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2182023" y="29559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2256681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2536341" y="296092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19050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2797707" y="2955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1333896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436016" y="2965495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9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650900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697391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3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2107332" y="29654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2126382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2172864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2163726" y="2941492"/>
            <a:ext cx="92948" cy="28955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2238399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2275731" y="2941492"/>
            <a:ext cx="74670" cy="28955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2331366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2424339" y="29654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2" y="0"/>
                </a:moveTo>
                <a:lnTo>
                  <a:pt x="9897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2434233" y="2932348"/>
            <a:ext cx="130290" cy="3810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2498997" y="29654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2564532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2648346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2667396" y="2965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2788566" y="2960542"/>
            <a:ext cx="18287" cy="990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743867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827684" y="2960542"/>
            <a:ext cx="102863" cy="19811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874166" y="29754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958751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117241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135535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163726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2303169" y="29754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2331366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2480715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2657499" y="29754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2676549" y="29754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548036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977033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996083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2359557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2471562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2489856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2518053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2648346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2667396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2639223" y="2884342"/>
            <a:ext cx="102089" cy="105125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2723034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2825901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2844180" y="29849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1314855" y="299445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9" y="0"/>
                </a:moveTo>
                <a:lnTo>
                  <a:pt x="990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1314855" y="2913299"/>
            <a:ext cx="112002" cy="8610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380381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529730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1762917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1781199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2377851" y="29944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2396907" y="2970449"/>
            <a:ext cx="74651" cy="28955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2452512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2480715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2564532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2657499" y="29944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2844180" y="29944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1752996" y="30039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1855875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1996083" y="2932348"/>
            <a:ext cx="111245" cy="7620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2042565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2359557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2443389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23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2489856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2564532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2676549" y="2989499"/>
            <a:ext cx="55614" cy="19049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2723034" y="30039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371243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529730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1884063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2023515" y="30135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2126382" y="2970449"/>
            <a:ext cx="92967" cy="4800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2172864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2191914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2350416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2368698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2443389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2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2461665" y="30135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2480715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2527200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2648346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2704740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2723034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2835051" y="3013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2536341" y="302797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19050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2694831" y="302302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2825898" y="30230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305717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333896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1352190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1529730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1557165" y="3032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1576212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594506" y="3032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1752996" y="3032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1790340" y="3032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1809390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1977033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1996083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2023515" y="3032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2042565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1314846" y="2951398"/>
            <a:ext cx="1165860" cy="86105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2191914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2350416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2396907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2564532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2657499" y="3008549"/>
            <a:ext cx="74669" cy="2895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2685693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2704740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2723034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2806848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2825898" y="3032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1314855" y="3037504"/>
            <a:ext cx="19038" cy="9113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1343049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371243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1548036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567089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3" y="0"/>
                </a:moveTo>
                <a:lnTo>
                  <a:pt x="912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762917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790340" y="30420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1837581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893216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986189" y="30420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3" y="0"/>
                </a:moveTo>
                <a:lnTo>
                  <a:pt x="9897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2033412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2144676" y="30420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2359557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2368698" y="3027598"/>
            <a:ext cx="149355" cy="19019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2424339" y="30420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2" y="0"/>
                </a:moveTo>
                <a:lnTo>
                  <a:pt x="989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2536341" y="30420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2564532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2704740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2723034" y="3042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1314855" y="305160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9" y="0"/>
                </a:moveTo>
                <a:lnTo>
                  <a:pt x="990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1361337" y="3051601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6" y="0"/>
                </a:moveTo>
                <a:lnTo>
                  <a:pt x="990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1529730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1567089" y="3046649"/>
            <a:ext cx="27420" cy="9905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650900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1752996" y="30516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818531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865013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996083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2135535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2182023" y="30516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2443389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2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2471562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2723034" y="3051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2816001" y="30516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2564532" y="30611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2694831" y="306112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2741313" y="306112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2630067" y="3037504"/>
            <a:ext cx="102101" cy="38100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2685693" y="3070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2704740" y="3070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2723034" y="3070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5152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2788566" y="3070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2835051" y="2884342"/>
            <a:ext cx="111999" cy="191261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2928009" y="3070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2498997" y="30801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2611014" y="30801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2694831" y="3080176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2788566" y="30801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2825898" y="30801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2508906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2601876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2620167" y="3075604"/>
            <a:ext cx="149345" cy="19050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2760363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2797707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2863230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2928009" y="3089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2508909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2573685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2592735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2667396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2685693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2788566" y="309922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2741313" y="31087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2835051" y="31087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2498997" y="311865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2518053" y="31186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2546250" y="31186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2461665" y="3037504"/>
            <a:ext cx="270503" cy="86075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2723034" y="31186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2536341" y="312818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2630064" y="31281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2657499" y="312818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2723034" y="31281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2741313" y="312818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2769525" y="31281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2806848" y="31281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2704740" y="31377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2723034" y="31377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2723034" y="314723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2723034" y="31567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2555391" y="3123610"/>
            <a:ext cx="149342" cy="47244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2639223" y="31662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2704740" y="31662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2723034" y="31662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2611014" y="31758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2630067" y="31758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2723034" y="31758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2573685" y="3161711"/>
            <a:ext cx="140189" cy="28163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2685693" y="318533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2723034" y="318533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2620167" y="319485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2676549" y="31948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2723034" y="31948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2498997" y="320438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2573685" y="3189904"/>
            <a:ext cx="83814" cy="19050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2601876" y="32043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2667396" y="32043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2694831" y="3204382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2713881" y="3199810"/>
            <a:ext cx="18287" cy="9144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2723034" y="32139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2723034" y="322343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2723034" y="32329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2573685" y="3199810"/>
            <a:ext cx="74657" cy="48006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2639223" y="32428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2723034" y="32428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2573685" y="32523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5152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2723034" y="32523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2573685" y="3247816"/>
            <a:ext cx="56369" cy="19050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2620167" y="326191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2723034" y="32619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2630064" y="32714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2723034" y="32714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2723034" y="32809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2648346" y="32904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2667396" y="3285916"/>
            <a:ext cx="73910" cy="19050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2694831" y="330001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2685693" y="33095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2788566" y="33095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2657499" y="331906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2694831" y="3295060"/>
            <a:ext cx="37337" cy="28955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2723034" y="33190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2741319" y="331906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2788566" y="33190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2723034" y="33285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2741313" y="332858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2648346" y="33476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2648346" y="33571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2667396" y="3324016"/>
            <a:ext cx="64766" cy="38099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2723034" y="33571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2694831" y="336668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2573685" y="3266866"/>
            <a:ext cx="158483" cy="114300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2620167" y="337621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2639223" y="33762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2694831" y="337621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2723034" y="33762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2630067" y="33861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2648346" y="3371260"/>
            <a:ext cx="37347" cy="19781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2685693" y="33861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2704740" y="33861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2723034" y="33861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2723034" y="33956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2676549" y="34051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2694831" y="340516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2723034" y="34051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2694831" y="34146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2723034" y="34146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2573685" y="3381166"/>
            <a:ext cx="93707" cy="47975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2601876" y="34242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2657499" y="342421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2723034" y="34242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2573685" y="3433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5152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2592735" y="3433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2648346" y="34337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2573685" y="3419266"/>
            <a:ext cx="74657" cy="28925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2639223" y="34432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2657499" y="344326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2723034" y="34432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3040026" y="34432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3114690" y="3452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3161172" y="34527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2573685" y="34623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51525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2676549" y="34623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2723034" y="34623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3123834" y="34623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3161172" y="34623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2723034" y="34718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3123834" y="347181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2573685" y="3448192"/>
            <a:ext cx="56369" cy="38100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2611014" y="34813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2741319" y="348136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3142884" y="348136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2723034" y="34908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2741313" y="349086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3142884" y="34908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3161172" y="349086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2573685" y="3486292"/>
            <a:ext cx="28193" cy="19050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2601876" y="35004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2630067" y="35004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3021732" y="3448192"/>
            <a:ext cx="111251" cy="57149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3059064" y="35004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2601876" y="35102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2639223" y="3429142"/>
            <a:ext cx="92939" cy="86105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2685693" y="35102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3152028" y="35102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2657499" y="35198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2751225" y="3519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3161172" y="35198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2751225" y="35293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2676549" y="3538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2685693" y="3505342"/>
            <a:ext cx="55613" cy="38099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2723034" y="3538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2751225" y="35388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2648346" y="3548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2667396" y="3548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2751225" y="3548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3021732" y="3495466"/>
            <a:ext cx="130283" cy="57881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3077382" y="35483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0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2648346" y="3543442"/>
            <a:ext cx="83823" cy="19050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2723034" y="3557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2751225" y="3557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3077382" y="35579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0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2723034" y="3567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2751225" y="35674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2648346" y="3576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2667396" y="3562492"/>
            <a:ext cx="37337" cy="19050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2694831" y="35769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2723034" y="3576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2751225" y="35769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2723034" y="3586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2751225" y="358649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3132978" y="358649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2620167" y="359602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2648346" y="3581554"/>
            <a:ext cx="37347" cy="19037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2685693" y="35960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2704740" y="35960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2723034" y="359602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2611014" y="36055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2704740" y="36055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2723034" y="36055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3068208" y="360554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3095640" y="360554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2573685" y="3505342"/>
            <a:ext cx="93707" cy="114300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2620167" y="3615070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2676549" y="36150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2723034" y="36150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3021732" y="3543442"/>
            <a:ext cx="111245" cy="76199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3123834" y="361507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3105546" y="3619642"/>
            <a:ext cx="18287" cy="990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2573685" y="3610498"/>
            <a:ext cx="158483" cy="28955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2611014" y="3634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2657499" y="36345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2694831" y="363450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2723034" y="36345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2657499" y="364405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2685693" y="36440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2704740" y="36440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2723034" y="36440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2723034" y="3653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3132978" y="36535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3161172" y="36535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2573685" y="3629578"/>
            <a:ext cx="121139" cy="38099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2657499" y="366310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2685693" y="36631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2723034" y="36631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3021732" y="36631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3059064" y="36631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2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2723034" y="36726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2723034" y="36821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2573685" y="3667648"/>
            <a:ext cx="131045" cy="28955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2648346" y="3691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2667396" y="36916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2741319" y="3691651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2676549" y="37012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2723034" y="37012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2788566" y="37012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2630064" y="3710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2667396" y="3710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2685693" y="3686728"/>
            <a:ext cx="46469" cy="28925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2723034" y="3710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454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2760363" y="37107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2573685" y="37202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454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2601876" y="37202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2685693" y="37202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2788566" y="372025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2573685" y="3696634"/>
            <a:ext cx="83814" cy="38069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2648346" y="37297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2788566" y="37297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2657499" y="373930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2676549" y="3739307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2648346" y="37488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2667396" y="37488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2685693" y="3715684"/>
            <a:ext cx="83813" cy="38069"/>
          </a:xfrm>
          <a:prstGeom prst="rect">
            <a:avLst/>
          </a:prstGeom>
          <a:blipFill>
            <a:blip r:embed="rId8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2723034" y="374880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2657499" y="3758357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2573685" y="3734734"/>
            <a:ext cx="158477" cy="38069"/>
          </a:xfrm>
          <a:prstGeom prst="rect">
            <a:avLst/>
          </a:prstGeom>
          <a:blipFill>
            <a:blip r:embed="rId8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2723034" y="376785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2648346" y="37777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2704740" y="37777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2723034" y="37777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2648346" y="37873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2694831" y="378731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2657499" y="3772834"/>
            <a:ext cx="74669" cy="28955"/>
          </a:xfrm>
          <a:prstGeom prst="rect">
            <a:avLst/>
          </a:prstGeom>
          <a:blipFill>
            <a:blip r:embed="rId8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2704740" y="37968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2723034" y="37968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2723034" y="38063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2723034" y="38158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2611014" y="38254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2723034" y="38254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2723034" y="38349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2573685" y="3772834"/>
            <a:ext cx="140195" cy="76199"/>
          </a:xfrm>
          <a:prstGeom prst="rect">
            <a:avLst/>
          </a:prstGeom>
          <a:blipFill>
            <a:blip r:embed="rId8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2611014" y="38444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2667396" y="38444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2694831" y="384446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2723034" y="384446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2573685" y="3839890"/>
            <a:ext cx="74657" cy="19050"/>
          </a:xfrm>
          <a:prstGeom prst="rect">
            <a:avLst/>
          </a:prstGeom>
          <a:blipFill>
            <a:blip r:embed="rId8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2601876" y="38539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2694831" y="385398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2723034" y="38539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2723034" y="386351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2573685" y="38920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2573685" y="3849034"/>
            <a:ext cx="158477" cy="48005"/>
          </a:xfrm>
          <a:prstGeom prst="rect">
            <a:avLst/>
          </a:prstGeom>
          <a:blipFill>
            <a:blip r:embed="rId8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2723034" y="38920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2694831" y="39019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2825901" y="39019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2844180" y="39019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2573685" y="3897040"/>
            <a:ext cx="65525" cy="19019"/>
          </a:xfrm>
          <a:prstGeom prst="rect">
            <a:avLst/>
          </a:prstGeom>
          <a:blipFill>
            <a:blip r:embed="rId8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2611014" y="39114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2639223" y="39114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2667396" y="39114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2694831" y="391148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2723034" y="39114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7272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2630067" y="39210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2667396" y="39210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2685693" y="39210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2751225" y="39210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2601876" y="39305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2676549" y="39305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2694831" y="393053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2573685" y="3916090"/>
            <a:ext cx="65525" cy="28925"/>
          </a:xfrm>
          <a:prstGeom prst="rect">
            <a:avLst/>
          </a:prstGeom>
          <a:blipFill>
            <a:blip r:embed="rId8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2620167" y="39400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2639223" y="39400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2769525" y="39400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2816001" y="39400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2601876" y="39495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2639223" y="394958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2601876" y="39591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2573685" y="3075605"/>
            <a:ext cx="373365" cy="888461"/>
          </a:xfrm>
          <a:prstGeom prst="rect">
            <a:avLst/>
          </a:prstGeom>
          <a:blipFill>
            <a:blip r:embed="rId8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2723034" y="39591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2620167" y="396863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2657499" y="396863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2751225" y="39686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2601876" y="39781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2620167" y="39781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2676549" y="3964066"/>
            <a:ext cx="55619" cy="19050"/>
          </a:xfrm>
          <a:prstGeom prst="rect">
            <a:avLst/>
          </a:prstGeom>
          <a:blipFill>
            <a:blip r:embed="rId9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2723034" y="39781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2816001" y="39781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2657499" y="3983116"/>
            <a:ext cx="74669" cy="19050"/>
          </a:xfrm>
          <a:prstGeom prst="rect">
            <a:avLst/>
          </a:prstGeom>
          <a:blipFill>
            <a:blip r:embed="rId9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2704740" y="39972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2723034" y="39972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2620167" y="400673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2723034" y="400673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2694831" y="401629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2723034" y="401629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2685693" y="402581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2704740" y="402581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2723034" y="402581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2853333" y="4025818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2573685" y="3964066"/>
            <a:ext cx="102863" cy="76230"/>
          </a:xfrm>
          <a:prstGeom prst="rect">
            <a:avLst/>
          </a:prstGeom>
          <a:blipFill>
            <a:blip r:embed="rId9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2667396" y="40353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2694831" y="4035343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2835051" y="403534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2601876" y="40452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2657499" y="40452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2694831" y="40452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2723034" y="40452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2835051" y="40452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5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2937147" y="40452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2573685" y="4030390"/>
            <a:ext cx="158483" cy="28925"/>
          </a:xfrm>
          <a:prstGeom prst="rect">
            <a:avLst/>
          </a:prstGeom>
          <a:blipFill>
            <a:blip r:embed="rId9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2704740" y="40547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2723034" y="40547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3068208" y="40547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2601876" y="40642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2667396" y="40642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2694831" y="406429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2741319" y="406429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2769525" y="40642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3049158" y="406429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3086496" y="40642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2694831" y="4059346"/>
            <a:ext cx="37331" cy="19019"/>
          </a:xfrm>
          <a:prstGeom prst="rect">
            <a:avLst/>
          </a:prstGeom>
          <a:blipFill>
            <a:blip r:embed="rId9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2723034" y="40737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144">
            <a:solidFill>
              <a:srgbClr val="B4B4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2788566" y="40737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2937147" y="407379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3077382" y="40737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01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2639223" y="4083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2769525" y="40833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" y="0"/>
                </a:moveTo>
                <a:lnTo>
                  <a:pt x="9141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2937147" y="40833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2573685" y="4059346"/>
            <a:ext cx="186677" cy="38069"/>
          </a:xfrm>
          <a:prstGeom prst="rect">
            <a:avLst/>
          </a:prstGeom>
          <a:blipFill>
            <a:blip r:embed="rId9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2685693" y="40928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35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2778657" y="409284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2937147" y="409284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3021732" y="40928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3086496" y="409284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2620167" y="410239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2667396" y="41023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2676549" y="41118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2694831" y="3954190"/>
            <a:ext cx="391674" cy="162275"/>
          </a:xfrm>
          <a:prstGeom prst="rect">
            <a:avLst/>
          </a:prstGeom>
          <a:blipFill>
            <a:blip r:embed="rId9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2741313" y="411189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2778657" y="411189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906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2918865" y="41118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3068208" y="41118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144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3086496" y="41118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2630067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2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2648346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2667396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2741319" y="41214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6" y="0"/>
                </a:moveTo>
                <a:lnTo>
                  <a:pt x="990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2760369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2788566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0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3030885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3086496" y="412144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2657499" y="413094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2657499" y="414049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2657499" y="4149994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2713881" y="414999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2667396" y="4116508"/>
            <a:ext cx="46479" cy="47963"/>
          </a:xfrm>
          <a:prstGeom prst="rect">
            <a:avLst/>
          </a:prstGeom>
          <a:blipFill>
            <a:blip r:embed="rId9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2694831" y="4159549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99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2704740" y="416945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2573685" y="41789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144">
            <a:solidFill>
              <a:srgbClr val="969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2573685" y="4097446"/>
            <a:ext cx="112007" cy="95981"/>
          </a:xfrm>
          <a:prstGeom prst="rect">
            <a:avLst/>
          </a:prstGeom>
          <a:blipFill>
            <a:blip r:embed="rId9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2601876" y="418850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2676549" y="418850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9905">
            <a:solidFill>
              <a:srgbClr val="EFE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2704740" y="418850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2573685" y="4183552"/>
            <a:ext cx="93720" cy="38069"/>
          </a:xfrm>
          <a:prstGeom prst="rect">
            <a:avLst/>
          </a:prstGeom>
          <a:blipFill>
            <a:blip r:embed="rId9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2611014" y="42170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2573685" y="4212478"/>
            <a:ext cx="93707" cy="19049"/>
          </a:xfrm>
          <a:prstGeom prst="rect">
            <a:avLst/>
          </a:prstGeom>
          <a:blipFill>
            <a:blip r:embed="rId10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2601876" y="422660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28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2639223" y="4245655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6" y="0"/>
                </a:moveTo>
                <a:lnTo>
                  <a:pt x="9126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2573685" y="425515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969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2573685" y="4221652"/>
            <a:ext cx="65525" cy="67025"/>
          </a:xfrm>
          <a:prstGeom prst="rect">
            <a:avLst/>
          </a:prstGeom>
          <a:blipFill>
            <a:blip r:embed="rId10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2620167" y="4283725"/>
            <a:ext cx="10160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87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2592735" y="432223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2573685" y="4288678"/>
            <a:ext cx="56369" cy="47640"/>
          </a:xfrm>
          <a:prstGeom prst="rect">
            <a:avLst/>
          </a:prstGeom>
          <a:blipFill>
            <a:blip r:embed="rId10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2573685" y="434128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7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2611014" y="434128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34" y="0"/>
                </a:lnTo>
              </a:path>
            </a:pathLst>
          </a:custGeom>
          <a:ln w="9144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2630064" y="435078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144" y="0"/>
                </a:lnTo>
              </a:path>
            </a:pathLst>
          </a:custGeom>
          <a:ln w="9905">
            <a:solidFill>
              <a:srgbClr val="F6F7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 txBox="1"/>
          <p:nvPr/>
        </p:nvSpPr>
        <p:spPr>
          <a:xfrm>
            <a:off x="709783" y="1292082"/>
            <a:ext cx="2980055" cy="777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Corne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post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Recyclabl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cardboard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871" name="object 871"/>
          <p:cNvSpPr/>
          <p:nvPr/>
        </p:nvSpPr>
        <p:spPr>
          <a:xfrm>
            <a:off x="3222497" y="9334813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24642">
            <a:solidFill>
              <a:srgbClr val="C0C0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3222497" y="9171202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24629">
            <a:solidFill>
              <a:srgbClr val="C0C0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4936327" y="9182882"/>
            <a:ext cx="156210" cy="140335"/>
          </a:xfrm>
          <a:custGeom>
            <a:avLst/>
            <a:gdLst/>
            <a:ahLst/>
            <a:cxnLst/>
            <a:rect l="l" t="t" r="r" b="b"/>
            <a:pathLst>
              <a:path w="156210" h="140334">
                <a:moveTo>
                  <a:pt x="155783" y="0"/>
                </a:moveTo>
                <a:lnTo>
                  <a:pt x="0" y="0"/>
                </a:lnTo>
                <a:lnTo>
                  <a:pt x="0" y="140244"/>
                </a:lnTo>
                <a:lnTo>
                  <a:pt x="155783" y="140244"/>
                </a:lnTo>
                <a:lnTo>
                  <a:pt x="155783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4079382" y="9182882"/>
            <a:ext cx="156210" cy="140335"/>
          </a:xfrm>
          <a:custGeom>
            <a:avLst/>
            <a:gdLst/>
            <a:ahLst/>
            <a:cxnLst/>
            <a:rect l="l" t="t" r="r" b="b"/>
            <a:pathLst>
              <a:path w="156210" h="140334">
                <a:moveTo>
                  <a:pt x="155813" y="0"/>
                </a:moveTo>
                <a:lnTo>
                  <a:pt x="0" y="0"/>
                </a:lnTo>
                <a:lnTo>
                  <a:pt x="0" y="140244"/>
                </a:lnTo>
                <a:lnTo>
                  <a:pt x="155813" y="140244"/>
                </a:lnTo>
                <a:lnTo>
                  <a:pt x="155813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3222497" y="9182882"/>
            <a:ext cx="156210" cy="140335"/>
          </a:xfrm>
          <a:custGeom>
            <a:avLst/>
            <a:gdLst/>
            <a:ahLst/>
            <a:cxnLst/>
            <a:rect l="l" t="t" r="r" b="b"/>
            <a:pathLst>
              <a:path w="156210" h="140334">
                <a:moveTo>
                  <a:pt x="155813" y="0"/>
                </a:moveTo>
                <a:lnTo>
                  <a:pt x="0" y="0"/>
                </a:lnTo>
                <a:lnTo>
                  <a:pt x="0" y="140244"/>
                </a:lnTo>
                <a:lnTo>
                  <a:pt x="155813" y="140244"/>
                </a:lnTo>
                <a:lnTo>
                  <a:pt x="155813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2693051" y="8853841"/>
            <a:ext cx="529590" cy="492759"/>
          </a:xfrm>
          <a:custGeom>
            <a:avLst/>
            <a:gdLst/>
            <a:ahLst/>
            <a:cxnLst/>
            <a:rect l="l" t="t" r="r" b="b"/>
            <a:pathLst>
              <a:path w="529589" h="492759">
                <a:moveTo>
                  <a:pt x="0" y="163580"/>
                </a:moveTo>
                <a:lnTo>
                  <a:pt x="0" y="186964"/>
                </a:lnTo>
                <a:lnTo>
                  <a:pt x="529446" y="492657"/>
                </a:lnTo>
                <a:lnTo>
                  <a:pt x="529446" y="469273"/>
                </a:lnTo>
                <a:lnTo>
                  <a:pt x="0" y="163580"/>
                </a:lnTo>
                <a:close/>
              </a:path>
              <a:path w="529589" h="492759">
                <a:moveTo>
                  <a:pt x="0" y="0"/>
                </a:moveTo>
                <a:lnTo>
                  <a:pt x="0" y="23359"/>
                </a:lnTo>
                <a:lnTo>
                  <a:pt x="529446" y="329040"/>
                </a:lnTo>
                <a:lnTo>
                  <a:pt x="529446" y="305668"/>
                </a:lnTo>
                <a:lnTo>
                  <a:pt x="0" y="0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2693051" y="8877201"/>
            <a:ext cx="529590" cy="446405"/>
          </a:xfrm>
          <a:custGeom>
            <a:avLst/>
            <a:gdLst/>
            <a:ahLst/>
            <a:cxnLst/>
            <a:rect l="l" t="t" r="r" b="b"/>
            <a:pathLst>
              <a:path w="529589" h="446404">
                <a:moveTo>
                  <a:pt x="0" y="0"/>
                </a:moveTo>
                <a:lnTo>
                  <a:pt x="0" y="140220"/>
                </a:lnTo>
                <a:lnTo>
                  <a:pt x="529446" y="445913"/>
                </a:lnTo>
                <a:lnTo>
                  <a:pt x="529446" y="305680"/>
                </a:lnTo>
                <a:lnTo>
                  <a:pt x="0" y="0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2693051" y="7295835"/>
            <a:ext cx="2399665" cy="1863725"/>
          </a:xfrm>
          <a:custGeom>
            <a:avLst/>
            <a:gdLst/>
            <a:ahLst/>
            <a:cxnLst/>
            <a:rect l="l" t="t" r="r" b="b"/>
            <a:pathLst>
              <a:path w="2399665" h="1863725">
                <a:moveTo>
                  <a:pt x="2399059" y="1086636"/>
                </a:moveTo>
                <a:lnTo>
                  <a:pt x="2321122" y="1086636"/>
                </a:lnTo>
                <a:lnTo>
                  <a:pt x="2321122" y="1863687"/>
                </a:lnTo>
                <a:lnTo>
                  <a:pt x="2399059" y="1863687"/>
                </a:lnTo>
                <a:lnTo>
                  <a:pt x="2399059" y="1086636"/>
                </a:lnTo>
                <a:close/>
              </a:path>
              <a:path w="2399665" h="1863725">
                <a:moveTo>
                  <a:pt x="488634" y="1063075"/>
                </a:moveTo>
                <a:lnTo>
                  <a:pt x="488634" y="1840111"/>
                </a:lnTo>
                <a:lnTo>
                  <a:pt x="529446" y="1863687"/>
                </a:lnTo>
                <a:lnTo>
                  <a:pt x="529446" y="1086636"/>
                </a:lnTo>
                <a:lnTo>
                  <a:pt x="488634" y="1063075"/>
                </a:lnTo>
                <a:close/>
              </a:path>
              <a:path w="2399665" h="1863725">
                <a:moveTo>
                  <a:pt x="607323" y="1086636"/>
                </a:moveTo>
                <a:lnTo>
                  <a:pt x="529446" y="1086636"/>
                </a:lnTo>
                <a:lnTo>
                  <a:pt x="529446" y="1863687"/>
                </a:lnTo>
                <a:lnTo>
                  <a:pt x="607323" y="1863687"/>
                </a:lnTo>
                <a:lnTo>
                  <a:pt x="607323" y="1086636"/>
                </a:lnTo>
                <a:close/>
              </a:path>
              <a:path w="2399665" h="1863725">
                <a:moveTo>
                  <a:pt x="488634" y="282122"/>
                </a:moveTo>
                <a:lnTo>
                  <a:pt x="488634" y="1045942"/>
                </a:lnTo>
                <a:lnTo>
                  <a:pt x="529446" y="1069503"/>
                </a:lnTo>
                <a:lnTo>
                  <a:pt x="529446" y="305683"/>
                </a:lnTo>
                <a:lnTo>
                  <a:pt x="488634" y="282122"/>
                </a:lnTo>
                <a:close/>
              </a:path>
              <a:path w="2399665" h="1863725">
                <a:moveTo>
                  <a:pt x="607323" y="305683"/>
                </a:moveTo>
                <a:lnTo>
                  <a:pt x="529446" y="305683"/>
                </a:lnTo>
                <a:lnTo>
                  <a:pt x="529446" y="1069503"/>
                </a:lnTo>
                <a:lnTo>
                  <a:pt x="607323" y="1069503"/>
                </a:lnTo>
                <a:lnTo>
                  <a:pt x="607323" y="305683"/>
                </a:lnTo>
                <a:close/>
              </a:path>
              <a:path w="2399665" h="1863725">
                <a:moveTo>
                  <a:pt x="2399059" y="305683"/>
                </a:moveTo>
                <a:lnTo>
                  <a:pt x="2321122" y="305683"/>
                </a:lnTo>
                <a:lnTo>
                  <a:pt x="2321122" y="1069503"/>
                </a:lnTo>
                <a:lnTo>
                  <a:pt x="2399059" y="1069503"/>
                </a:lnTo>
                <a:lnTo>
                  <a:pt x="2399059" y="305683"/>
                </a:lnTo>
                <a:close/>
              </a:path>
              <a:path w="2399665" h="1863725">
                <a:moveTo>
                  <a:pt x="1078178" y="282122"/>
                </a:moveTo>
                <a:lnTo>
                  <a:pt x="566540" y="282122"/>
                </a:lnTo>
                <a:lnTo>
                  <a:pt x="607323" y="305683"/>
                </a:lnTo>
                <a:lnTo>
                  <a:pt x="607323" y="383560"/>
                </a:lnTo>
                <a:lnTo>
                  <a:pt x="1118990" y="383560"/>
                </a:lnTo>
                <a:lnTo>
                  <a:pt x="1118990" y="305683"/>
                </a:lnTo>
                <a:lnTo>
                  <a:pt x="1078178" y="282122"/>
                </a:lnTo>
                <a:close/>
              </a:path>
              <a:path w="2399665" h="1863725">
                <a:moveTo>
                  <a:pt x="1748768" y="282122"/>
                </a:moveTo>
                <a:lnTo>
                  <a:pt x="1095307" y="282122"/>
                </a:lnTo>
                <a:lnTo>
                  <a:pt x="1136120" y="305683"/>
                </a:lnTo>
                <a:lnTo>
                  <a:pt x="1136120" y="383560"/>
                </a:lnTo>
                <a:lnTo>
                  <a:pt x="1789581" y="383560"/>
                </a:lnTo>
                <a:lnTo>
                  <a:pt x="1789581" y="305683"/>
                </a:lnTo>
                <a:lnTo>
                  <a:pt x="1748768" y="282122"/>
                </a:lnTo>
                <a:close/>
              </a:path>
              <a:path w="2399665" h="1863725">
                <a:moveTo>
                  <a:pt x="2280339" y="282122"/>
                </a:moveTo>
                <a:lnTo>
                  <a:pt x="1765928" y="282122"/>
                </a:lnTo>
                <a:lnTo>
                  <a:pt x="1806711" y="305683"/>
                </a:lnTo>
                <a:lnTo>
                  <a:pt x="1806680" y="383560"/>
                </a:lnTo>
                <a:lnTo>
                  <a:pt x="2321122" y="383560"/>
                </a:lnTo>
                <a:lnTo>
                  <a:pt x="2321122" y="305683"/>
                </a:lnTo>
                <a:lnTo>
                  <a:pt x="2280339" y="282122"/>
                </a:lnTo>
                <a:close/>
              </a:path>
              <a:path w="2399665" h="1863725">
                <a:moveTo>
                  <a:pt x="244315" y="141061"/>
                </a:moveTo>
                <a:lnTo>
                  <a:pt x="244315" y="231007"/>
                </a:lnTo>
                <a:lnTo>
                  <a:pt x="488634" y="372069"/>
                </a:lnTo>
                <a:lnTo>
                  <a:pt x="488634" y="282122"/>
                </a:lnTo>
                <a:lnTo>
                  <a:pt x="244315" y="141061"/>
                </a:lnTo>
                <a:close/>
              </a:path>
              <a:path w="2399665" h="1863725">
                <a:moveTo>
                  <a:pt x="322207" y="141061"/>
                </a:moveTo>
                <a:lnTo>
                  <a:pt x="244315" y="141061"/>
                </a:lnTo>
                <a:lnTo>
                  <a:pt x="488634" y="282122"/>
                </a:lnTo>
                <a:lnTo>
                  <a:pt x="566540" y="282122"/>
                </a:lnTo>
                <a:lnTo>
                  <a:pt x="322207" y="141061"/>
                </a:lnTo>
                <a:close/>
              </a:path>
              <a:path w="2399665" h="1863725">
                <a:moveTo>
                  <a:pt x="2113949" y="141061"/>
                </a:moveTo>
                <a:lnTo>
                  <a:pt x="2036042" y="141061"/>
                </a:lnTo>
                <a:lnTo>
                  <a:pt x="2280339" y="282122"/>
                </a:lnTo>
                <a:lnTo>
                  <a:pt x="2358246" y="282122"/>
                </a:lnTo>
                <a:lnTo>
                  <a:pt x="2113949" y="141061"/>
                </a:lnTo>
                <a:close/>
              </a:path>
              <a:path w="2399665" h="1863725">
                <a:moveTo>
                  <a:pt x="0" y="780955"/>
                </a:moveTo>
                <a:lnTo>
                  <a:pt x="0" y="1558006"/>
                </a:lnTo>
                <a:lnTo>
                  <a:pt x="40815" y="1581567"/>
                </a:lnTo>
                <a:lnTo>
                  <a:pt x="40815" y="804519"/>
                </a:lnTo>
                <a:lnTo>
                  <a:pt x="0" y="780955"/>
                </a:lnTo>
                <a:close/>
              </a:path>
              <a:path w="2399665" h="1863725">
                <a:moveTo>
                  <a:pt x="0" y="0"/>
                </a:moveTo>
                <a:lnTo>
                  <a:pt x="0" y="763810"/>
                </a:lnTo>
                <a:lnTo>
                  <a:pt x="40815" y="787374"/>
                </a:lnTo>
                <a:lnTo>
                  <a:pt x="40815" y="23561"/>
                </a:lnTo>
                <a:lnTo>
                  <a:pt x="0" y="0"/>
                </a:lnTo>
                <a:close/>
              </a:path>
              <a:path w="2399665" h="1863725">
                <a:moveTo>
                  <a:pt x="40815" y="23561"/>
                </a:moveTo>
                <a:lnTo>
                  <a:pt x="40815" y="113477"/>
                </a:lnTo>
                <a:lnTo>
                  <a:pt x="231635" y="223692"/>
                </a:lnTo>
                <a:lnTo>
                  <a:pt x="231635" y="133746"/>
                </a:lnTo>
                <a:lnTo>
                  <a:pt x="40815" y="23561"/>
                </a:lnTo>
                <a:close/>
              </a:path>
              <a:path w="2399665" h="1863725">
                <a:moveTo>
                  <a:pt x="118679" y="23561"/>
                </a:moveTo>
                <a:lnTo>
                  <a:pt x="40815" y="23561"/>
                </a:lnTo>
                <a:lnTo>
                  <a:pt x="231635" y="133746"/>
                </a:lnTo>
                <a:lnTo>
                  <a:pt x="309539" y="133746"/>
                </a:lnTo>
                <a:lnTo>
                  <a:pt x="118679" y="23561"/>
                </a:lnTo>
                <a:close/>
              </a:path>
              <a:path w="2399665" h="1863725">
                <a:moveTo>
                  <a:pt x="1910404" y="23561"/>
                </a:moveTo>
                <a:lnTo>
                  <a:pt x="1832527" y="23561"/>
                </a:lnTo>
                <a:lnTo>
                  <a:pt x="2023332" y="133746"/>
                </a:lnTo>
                <a:lnTo>
                  <a:pt x="2101239" y="133746"/>
                </a:lnTo>
                <a:lnTo>
                  <a:pt x="1910404" y="23561"/>
                </a:lnTo>
                <a:close/>
              </a:path>
              <a:path w="2399665" h="1863725">
                <a:moveTo>
                  <a:pt x="589522" y="0"/>
                </a:moveTo>
                <a:lnTo>
                  <a:pt x="77891" y="0"/>
                </a:lnTo>
                <a:lnTo>
                  <a:pt x="118679" y="23561"/>
                </a:lnTo>
                <a:lnTo>
                  <a:pt x="630335" y="23561"/>
                </a:lnTo>
                <a:lnTo>
                  <a:pt x="589522" y="0"/>
                </a:lnTo>
                <a:close/>
              </a:path>
              <a:path w="2399665" h="1863725">
                <a:moveTo>
                  <a:pt x="1260113" y="0"/>
                </a:moveTo>
                <a:lnTo>
                  <a:pt x="606652" y="0"/>
                </a:lnTo>
                <a:lnTo>
                  <a:pt x="647434" y="23561"/>
                </a:lnTo>
                <a:lnTo>
                  <a:pt x="1300925" y="23561"/>
                </a:lnTo>
                <a:lnTo>
                  <a:pt x="1260113" y="0"/>
                </a:lnTo>
                <a:close/>
              </a:path>
              <a:path w="2399665" h="1863725">
                <a:moveTo>
                  <a:pt x="1791714" y="0"/>
                </a:moveTo>
                <a:lnTo>
                  <a:pt x="1277273" y="0"/>
                </a:lnTo>
                <a:lnTo>
                  <a:pt x="1318055" y="23561"/>
                </a:lnTo>
                <a:lnTo>
                  <a:pt x="1832527" y="23561"/>
                </a:lnTo>
                <a:lnTo>
                  <a:pt x="1791714" y="0"/>
                </a:lnTo>
                <a:close/>
              </a:path>
            </a:pathLst>
          </a:custGeom>
          <a:solidFill>
            <a:srgbClr val="CB9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3222497" y="7601518"/>
            <a:ext cx="0" cy="1744980"/>
          </a:xfrm>
          <a:custGeom>
            <a:avLst/>
            <a:gdLst/>
            <a:ahLst/>
            <a:cxnLst/>
            <a:rect l="l" t="t" r="r" b="b"/>
            <a:pathLst>
              <a:path h="1744979">
                <a:moveTo>
                  <a:pt x="0" y="0"/>
                </a:moveTo>
                <a:lnTo>
                  <a:pt x="0" y="1744979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3181685" y="7577958"/>
            <a:ext cx="0" cy="1558290"/>
          </a:xfrm>
          <a:custGeom>
            <a:avLst/>
            <a:gdLst/>
            <a:ahLst/>
            <a:cxnLst/>
            <a:rect l="l" t="t" r="r" b="b"/>
            <a:pathLst>
              <a:path h="1558290">
                <a:moveTo>
                  <a:pt x="0" y="0"/>
                </a:moveTo>
                <a:lnTo>
                  <a:pt x="0" y="1557988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3300374" y="7601518"/>
            <a:ext cx="0" cy="1558290"/>
          </a:xfrm>
          <a:custGeom>
            <a:avLst/>
            <a:gdLst/>
            <a:ahLst/>
            <a:cxnLst/>
            <a:rect l="l" t="t" r="r" b="b"/>
            <a:pathLst>
              <a:path h="1558290">
                <a:moveTo>
                  <a:pt x="0" y="0"/>
                </a:moveTo>
                <a:lnTo>
                  <a:pt x="0" y="155800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3378311" y="9182882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4">
                <a:moveTo>
                  <a:pt x="0" y="14023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3222497" y="9346499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2924686" y="7295835"/>
            <a:ext cx="2167890" cy="1887220"/>
          </a:xfrm>
          <a:custGeom>
            <a:avLst/>
            <a:gdLst/>
            <a:ahLst/>
            <a:cxnLst/>
            <a:rect l="l" t="t" r="r" b="b"/>
            <a:pathLst>
              <a:path w="2167890" h="1887220">
                <a:moveTo>
                  <a:pt x="1575075" y="1086636"/>
                </a:moveTo>
                <a:lnTo>
                  <a:pt x="1557945" y="1086636"/>
                </a:lnTo>
                <a:lnTo>
                  <a:pt x="1557945" y="1887047"/>
                </a:lnTo>
                <a:lnTo>
                  <a:pt x="1575075" y="1887047"/>
                </a:lnTo>
                <a:lnTo>
                  <a:pt x="1575075" y="1086636"/>
                </a:lnTo>
                <a:close/>
              </a:path>
              <a:path w="2167890" h="1887220">
                <a:moveTo>
                  <a:pt x="0" y="133746"/>
                </a:moveTo>
                <a:lnTo>
                  <a:pt x="0" y="1691737"/>
                </a:lnTo>
                <a:lnTo>
                  <a:pt x="12679" y="1699070"/>
                </a:lnTo>
                <a:lnTo>
                  <a:pt x="12679" y="141061"/>
                </a:lnTo>
                <a:lnTo>
                  <a:pt x="0" y="133746"/>
                </a:lnTo>
                <a:close/>
              </a:path>
              <a:path w="2167890" h="1887220">
                <a:moveTo>
                  <a:pt x="12679" y="904899"/>
                </a:moveTo>
                <a:lnTo>
                  <a:pt x="12679" y="922010"/>
                </a:lnTo>
                <a:lnTo>
                  <a:pt x="297810" y="1086636"/>
                </a:lnTo>
                <a:lnTo>
                  <a:pt x="2167423" y="1086636"/>
                </a:lnTo>
                <a:lnTo>
                  <a:pt x="2167423" y="1069503"/>
                </a:lnTo>
                <a:lnTo>
                  <a:pt x="297810" y="1069503"/>
                </a:lnTo>
                <a:lnTo>
                  <a:pt x="12679" y="904899"/>
                </a:lnTo>
                <a:close/>
              </a:path>
              <a:path w="2167890" h="1887220">
                <a:moveTo>
                  <a:pt x="619344" y="141061"/>
                </a:moveTo>
                <a:lnTo>
                  <a:pt x="602214" y="141061"/>
                </a:lnTo>
                <a:lnTo>
                  <a:pt x="887355" y="305683"/>
                </a:lnTo>
                <a:lnTo>
                  <a:pt x="887355" y="1069503"/>
                </a:lnTo>
                <a:lnTo>
                  <a:pt x="904484" y="1069503"/>
                </a:lnTo>
                <a:lnTo>
                  <a:pt x="904484" y="305683"/>
                </a:lnTo>
                <a:lnTo>
                  <a:pt x="619344" y="141061"/>
                </a:lnTo>
                <a:close/>
              </a:path>
              <a:path w="2167890" h="1887220">
                <a:moveTo>
                  <a:pt x="1289934" y="141061"/>
                </a:moveTo>
                <a:lnTo>
                  <a:pt x="1272805" y="141061"/>
                </a:lnTo>
                <a:lnTo>
                  <a:pt x="1557945" y="305683"/>
                </a:lnTo>
                <a:lnTo>
                  <a:pt x="1557945" y="1069503"/>
                </a:lnTo>
                <a:lnTo>
                  <a:pt x="1575075" y="1069503"/>
                </a:lnTo>
                <a:lnTo>
                  <a:pt x="1575075" y="305683"/>
                </a:lnTo>
                <a:lnTo>
                  <a:pt x="1289934" y="141061"/>
                </a:lnTo>
                <a:close/>
              </a:path>
              <a:path w="2167890" h="1887220">
                <a:moveTo>
                  <a:pt x="1869603" y="133746"/>
                </a:moveTo>
                <a:lnTo>
                  <a:pt x="0" y="133746"/>
                </a:lnTo>
                <a:lnTo>
                  <a:pt x="12679" y="141061"/>
                </a:lnTo>
                <a:lnTo>
                  <a:pt x="1882313" y="141061"/>
                </a:lnTo>
                <a:lnTo>
                  <a:pt x="1869603" y="133746"/>
                </a:lnTo>
                <a:close/>
              </a:path>
              <a:path w="2167890" h="1887220">
                <a:moveTo>
                  <a:pt x="375016" y="0"/>
                </a:moveTo>
                <a:lnTo>
                  <a:pt x="357887" y="0"/>
                </a:lnTo>
                <a:lnTo>
                  <a:pt x="589535" y="133746"/>
                </a:lnTo>
                <a:lnTo>
                  <a:pt x="606695" y="133746"/>
                </a:lnTo>
                <a:lnTo>
                  <a:pt x="375016" y="0"/>
                </a:lnTo>
                <a:close/>
              </a:path>
              <a:path w="2167890" h="1887220">
                <a:moveTo>
                  <a:pt x="1045637" y="0"/>
                </a:moveTo>
                <a:lnTo>
                  <a:pt x="1028477" y="0"/>
                </a:lnTo>
                <a:lnTo>
                  <a:pt x="1260125" y="133746"/>
                </a:lnTo>
                <a:lnTo>
                  <a:pt x="1277224" y="133746"/>
                </a:lnTo>
                <a:lnTo>
                  <a:pt x="1045637" y="0"/>
                </a:lnTo>
                <a:close/>
              </a:path>
            </a:pathLst>
          </a:custGeom>
          <a:solidFill>
            <a:srgbClr val="F6EC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3222497" y="9323114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3378281" y="9282930"/>
            <a:ext cx="701675" cy="40640"/>
          </a:xfrm>
          <a:custGeom>
            <a:avLst/>
            <a:gdLst/>
            <a:ahLst/>
            <a:cxnLst/>
            <a:rect l="l" t="t" r="r" b="b"/>
            <a:pathLst>
              <a:path w="701675" h="40640">
                <a:moveTo>
                  <a:pt x="631515" y="0"/>
                </a:moveTo>
                <a:lnTo>
                  <a:pt x="0" y="0"/>
                </a:lnTo>
                <a:lnTo>
                  <a:pt x="0" y="40184"/>
                </a:lnTo>
                <a:lnTo>
                  <a:pt x="701100" y="40184"/>
                </a:lnTo>
                <a:lnTo>
                  <a:pt x="631515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3378281" y="9282930"/>
            <a:ext cx="701675" cy="40640"/>
          </a:xfrm>
          <a:custGeom>
            <a:avLst/>
            <a:gdLst/>
            <a:ahLst/>
            <a:cxnLst/>
            <a:rect l="l" t="t" r="r" b="b"/>
            <a:pathLst>
              <a:path w="701675" h="40640">
                <a:moveTo>
                  <a:pt x="631515" y="0"/>
                </a:moveTo>
                <a:lnTo>
                  <a:pt x="0" y="0"/>
                </a:lnTo>
                <a:lnTo>
                  <a:pt x="0" y="40184"/>
                </a:lnTo>
                <a:lnTo>
                  <a:pt x="701100" y="40184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3222497" y="9182882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3222497" y="9159522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3222497" y="7601518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3300374" y="7679395"/>
            <a:ext cx="1713864" cy="0"/>
          </a:xfrm>
          <a:custGeom>
            <a:avLst/>
            <a:gdLst/>
            <a:ahLst/>
            <a:cxnLst/>
            <a:rect l="l" t="t" r="r" b="b"/>
            <a:pathLst>
              <a:path w="1713864">
                <a:moveTo>
                  <a:pt x="0" y="0"/>
                </a:moveTo>
                <a:lnTo>
                  <a:pt x="171382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5092110" y="7601518"/>
            <a:ext cx="0" cy="1744980"/>
          </a:xfrm>
          <a:custGeom>
            <a:avLst/>
            <a:gdLst/>
            <a:ahLst/>
            <a:cxnLst/>
            <a:rect l="l" t="t" r="r" b="b"/>
            <a:pathLst>
              <a:path h="1744979">
                <a:moveTo>
                  <a:pt x="0" y="1744979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5014203" y="7601518"/>
            <a:ext cx="0" cy="1558290"/>
          </a:xfrm>
          <a:custGeom>
            <a:avLst/>
            <a:gdLst/>
            <a:ahLst/>
            <a:cxnLst/>
            <a:rect l="l" t="t" r="r" b="b"/>
            <a:pathLst>
              <a:path h="1558290">
                <a:moveTo>
                  <a:pt x="0" y="0"/>
                </a:moveTo>
                <a:lnTo>
                  <a:pt x="0" y="155800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4936327" y="9182882"/>
            <a:ext cx="0" cy="163830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16361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4079382" y="9182882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4">
                <a:moveTo>
                  <a:pt x="0" y="14023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4235195" y="9182882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4">
                <a:moveTo>
                  <a:pt x="0" y="14023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2693051" y="9040806"/>
            <a:ext cx="529590" cy="306070"/>
          </a:xfrm>
          <a:custGeom>
            <a:avLst/>
            <a:gdLst/>
            <a:ahLst/>
            <a:cxnLst/>
            <a:rect l="l" t="t" r="r" b="b"/>
            <a:pathLst>
              <a:path w="529589" h="306070">
                <a:moveTo>
                  <a:pt x="529446" y="30569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2693051" y="9017434"/>
            <a:ext cx="529590" cy="306070"/>
          </a:xfrm>
          <a:custGeom>
            <a:avLst/>
            <a:gdLst/>
            <a:ahLst/>
            <a:cxnLst/>
            <a:rect l="l" t="t" r="r" b="b"/>
            <a:pathLst>
              <a:path w="529589" h="306070">
                <a:moveTo>
                  <a:pt x="529446" y="30568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4009796" y="9282930"/>
            <a:ext cx="69850" cy="40640"/>
          </a:xfrm>
          <a:custGeom>
            <a:avLst/>
            <a:gdLst/>
            <a:ahLst/>
            <a:cxnLst/>
            <a:rect l="l" t="t" r="r" b="b"/>
            <a:pathLst>
              <a:path w="69850" h="40640">
                <a:moveTo>
                  <a:pt x="69585" y="40184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2693051" y="8877213"/>
            <a:ext cx="529590" cy="306070"/>
          </a:xfrm>
          <a:custGeom>
            <a:avLst/>
            <a:gdLst/>
            <a:ahLst/>
            <a:cxnLst/>
            <a:rect l="l" t="t" r="r" b="b"/>
            <a:pathLst>
              <a:path w="529589" h="306070">
                <a:moveTo>
                  <a:pt x="529446" y="305668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2693051" y="8853841"/>
            <a:ext cx="529590" cy="306070"/>
          </a:xfrm>
          <a:custGeom>
            <a:avLst/>
            <a:gdLst/>
            <a:ahLst/>
            <a:cxnLst/>
            <a:rect l="l" t="t" r="r" b="b"/>
            <a:pathLst>
              <a:path w="529589" h="306070">
                <a:moveTo>
                  <a:pt x="529446" y="30568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2693051" y="8059657"/>
            <a:ext cx="231775" cy="151130"/>
          </a:xfrm>
          <a:custGeom>
            <a:avLst/>
            <a:gdLst/>
            <a:ahLst/>
            <a:cxnLst/>
            <a:rect l="l" t="t" r="r" b="b"/>
            <a:pathLst>
              <a:path w="231775" h="151129">
                <a:moveTo>
                  <a:pt x="0" y="0"/>
                </a:moveTo>
                <a:lnTo>
                  <a:pt x="0" y="17144"/>
                </a:lnTo>
                <a:lnTo>
                  <a:pt x="231623" y="150875"/>
                </a:lnTo>
                <a:lnTo>
                  <a:pt x="231623" y="133743"/>
                </a:lnTo>
                <a:lnTo>
                  <a:pt x="0" y="0"/>
                </a:lnTo>
                <a:close/>
              </a:path>
            </a:pathLst>
          </a:custGeom>
          <a:solidFill>
            <a:srgbClr val="F6EC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2693051" y="7295835"/>
            <a:ext cx="0" cy="1744980"/>
          </a:xfrm>
          <a:custGeom>
            <a:avLst/>
            <a:gdLst/>
            <a:ahLst/>
            <a:cxnLst/>
            <a:rect l="l" t="t" r="r" b="b"/>
            <a:pathLst>
              <a:path h="1744979">
                <a:moveTo>
                  <a:pt x="0" y="174497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2693038" y="7295835"/>
            <a:ext cx="488950" cy="282575"/>
          </a:xfrm>
          <a:custGeom>
            <a:avLst/>
            <a:gdLst/>
            <a:ahLst/>
            <a:cxnLst/>
            <a:rect l="l" t="t" r="r" b="b"/>
            <a:pathLst>
              <a:path w="488950" h="282575">
                <a:moveTo>
                  <a:pt x="488646" y="28212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2937378" y="7526842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06" y="14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2733867" y="7409343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20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2693051" y="7295835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21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4562673" y="7295835"/>
            <a:ext cx="529590" cy="306070"/>
          </a:xfrm>
          <a:custGeom>
            <a:avLst/>
            <a:gdLst/>
            <a:ahLst/>
            <a:cxnLst/>
            <a:rect l="l" t="t" r="r" b="b"/>
            <a:pathLst>
              <a:path w="529589" h="306070">
                <a:moveTo>
                  <a:pt x="529437" y="30568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3845692" y="8224713"/>
            <a:ext cx="0" cy="935355"/>
          </a:xfrm>
          <a:custGeom>
            <a:avLst/>
            <a:gdLst/>
            <a:ahLst/>
            <a:cxnLst/>
            <a:rect l="l" t="t" r="r" b="b"/>
            <a:pathLst>
              <a:path h="935354">
                <a:moveTo>
                  <a:pt x="0" y="0"/>
                </a:moveTo>
                <a:lnTo>
                  <a:pt x="0" y="934809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3845692" y="7679425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23369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3300374" y="8847910"/>
            <a:ext cx="1713864" cy="0"/>
          </a:xfrm>
          <a:custGeom>
            <a:avLst/>
            <a:gdLst/>
            <a:ahLst/>
            <a:cxnLst/>
            <a:rect l="l" t="t" r="r" b="b"/>
            <a:pathLst>
              <a:path w="1713864">
                <a:moveTo>
                  <a:pt x="0" y="0"/>
                </a:moveTo>
                <a:lnTo>
                  <a:pt x="171382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3300374" y="8536313"/>
            <a:ext cx="1713864" cy="0"/>
          </a:xfrm>
          <a:custGeom>
            <a:avLst/>
            <a:gdLst/>
            <a:ahLst/>
            <a:cxnLst/>
            <a:rect l="l" t="t" r="r" b="b"/>
            <a:pathLst>
              <a:path w="1713864">
                <a:moveTo>
                  <a:pt x="0" y="0"/>
                </a:moveTo>
                <a:lnTo>
                  <a:pt x="171382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3300374" y="8224713"/>
            <a:ext cx="1713864" cy="0"/>
          </a:xfrm>
          <a:custGeom>
            <a:avLst/>
            <a:gdLst/>
            <a:ahLst/>
            <a:cxnLst/>
            <a:rect l="l" t="t" r="r" b="b"/>
            <a:pathLst>
              <a:path w="1713864">
                <a:moveTo>
                  <a:pt x="0" y="0"/>
                </a:moveTo>
                <a:lnTo>
                  <a:pt x="171382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3300374" y="7913116"/>
            <a:ext cx="1713864" cy="0"/>
          </a:xfrm>
          <a:custGeom>
            <a:avLst/>
            <a:gdLst/>
            <a:ahLst/>
            <a:cxnLst/>
            <a:rect l="l" t="t" r="r" b="b"/>
            <a:pathLst>
              <a:path w="1713864">
                <a:moveTo>
                  <a:pt x="0" y="0"/>
                </a:moveTo>
                <a:lnTo>
                  <a:pt x="171382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4468886" y="8224713"/>
            <a:ext cx="0" cy="935355"/>
          </a:xfrm>
          <a:custGeom>
            <a:avLst/>
            <a:gdLst/>
            <a:ahLst/>
            <a:cxnLst/>
            <a:rect l="l" t="t" r="r" b="b"/>
            <a:pathLst>
              <a:path h="935354">
                <a:moveTo>
                  <a:pt x="0" y="0"/>
                </a:moveTo>
                <a:lnTo>
                  <a:pt x="0" y="934809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4468886" y="7679425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23369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2937378" y="7748487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06" y="1410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2733867" y="7630993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20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2937378" y="8060111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06" y="14104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2733867" y="7942584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20" y="11016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2937378" y="837169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06" y="14105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2733867" y="8254181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20" y="110194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2937378" y="868330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06" y="1410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2733867" y="8565793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20" y="11019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3560551" y="743689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27" y="14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3357067" y="7319396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04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4183776" y="743689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27" y="14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3980261" y="7319396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04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3181685" y="7577958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3181685" y="7577958"/>
            <a:ext cx="41275" cy="24130"/>
          </a:xfrm>
          <a:custGeom>
            <a:avLst/>
            <a:gdLst/>
            <a:ahLst/>
            <a:cxnLst/>
            <a:rect l="l" t="t" r="r" b="b"/>
            <a:pathLst>
              <a:path w="41275" h="24129">
                <a:moveTo>
                  <a:pt x="40812" y="235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3259592" y="7577958"/>
            <a:ext cx="41275" cy="24130"/>
          </a:xfrm>
          <a:custGeom>
            <a:avLst/>
            <a:gdLst/>
            <a:ahLst/>
            <a:cxnLst/>
            <a:rect l="l" t="t" r="r" b="b"/>
            <a:pathLst>
              <a:path w="41275" h="24129">
                <a:moveTo>
                  <a:pt x="40782" y="235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4973391" y="7577958"/>
            <a:ext cx="41275" cy="24130"/>
          </a:xfrm>
          <a:custGeom>
            <a:avLst/>
            <a:gdLst/>
            <a:ahLst/>
            <a:cxnLst/>
            <a:rect l="l" t="t" r="r" b="b"/>
            <a:pathLst>
              <a:path w="41275" h="24129">
                <a:moveTo>
                  <a:pt x="40812" y="235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2733867" y="7319396"/>
            <a:ext cx="0" cy="1558290"/>
          </a:xfrm>
          <a:custGeom>
            <a:avLst/>
            <a:gdLst/>
            <a:ahLst/>
            <a:cxnLst/>
            <a:rect l="l" t="t" r="r" b="b"/>
            <a:pathLst>
              <a:path h="1558290">
                <a:moveTo>
                  <a:pt x="0" y="0"/>
                </a:moveTo>
                <a:lnTo>
                  <a:pt x="0" y="1558006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3015258" y="743689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33" y="14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2811731" y="7319396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47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2733867" y="7319396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588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2770930" y="7295835"/>
            <a:ext cx="41275" cy="24130"/>
          </a:xfrm>
          <a:custGeom>
            <a:avLst/>
            <a:gdLst/>
            <a:ahLst/>
            <a:cxnLst/>
            <a:rect l="l" t="t" r="r" b="b"/>
            <a:pathLst>
              <a:path w="41275" h="24129">
                <a:moveTo>
                  <a:pt x="40788" y="235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4484766" y="7295835"/>
            <a:ext cx="41275" cy="24130"/>
          </a:xfrm>
          <a:custGeom>
            <a:avLst/>
            <a:gdLst/>
            <a:ahLst/>
            <a:cxnLst/>
            <a:rect l="l" t="t" r="r" b="b"/>
            <a:pathLst>
              <a:path w="41275" h="24129">
                <a:moveTo>
                  <a:pt x="40812" y="235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4729093" y="7436896"/>
            <a:ext cx="244475" cy="141605"/>
          </a:xfrm>
          <a:custGeom>
            <a:avLst/>
            <a:gdLst/>
            <a:ahLst/>
            <a:cxnLst/>
            <a:rect l="l" t="t" r="r" b="b"/>
            <a:pathLst>
              <a:path w="244475" h="141604">
                <a:moveTo>
                  <a:pt x="244327" y="14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4525578" y="7319396"/>
            <a:ext cx="191135" cy="110489"/>
          </a:xfrm>
          <a:custGeom>
            <a:avLst/>
            <a:gdLst/>
            <a:ahLst/>
            <a:cxnLst/>
            <a:rect l="l" t="t" r="r" b="b"/>
            <a:pathLst>
              <a:path w="191135" h="110490">
                <a:moveTo>
                  <a:pt x="190804" y="11018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3526901" y="7436896"/>
            <a:ext cx="285750" cy="165100"/>
          </a:xfrm>
          <a:custGeom>
            <a:avLst/>
            <a:gdLst/>
            <a:ahLst/>
            <a:cxnLst/>
            <a:rect l="l" t="t" r="r" b="b"/>
            <a:pathLst>
              <a:path w="285750" h="165100">
                <a:moveTo>
                  <a:pt x="285140" y="16462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3282574" y="7295835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47" y="13374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3544031" y="7436896"/>
            <a:ext cx="285115" cy="165100"/>
          </a:xfrm>
          <a:custGeom>
            <a:avLst/>
            <a:gdLst/>
            <a:ahLst/>
            <a:cxnLst/>
            <a:rect l="l" t="t" r="r" b="b"/>
            <a:pathLst>
              <a:path w="285114" h="165100">
                <a:moveTo>
                  <a:pt x="285109" y="16462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3299703" y="7295835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78" y="13374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4197492" y="7436896"/>
            <a:ext cx="285750" cy="165100"/>
          </a:xfrm>
          <a:custGeom>
            <a:avLst/>
            <a:gdLst/>
            <a:ahLst/>
            <a:cxnLst/>
            <a:rect l="l" t="t" r="r" b="b"/>
            <a:pathLst>
              <a:path w="285750" h="165100">
                <a:moveTo>
                  <a:pt x="285140" y="16462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3953164" y="7295835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47" y="13374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4214652" y="7436896"/>
            <a:ext cx="285115" cy="165100"/>
          </a:xfrm>
          <a:custGeom>
            <a:avLst/>
            <a:gdLst/>
            <a:ahLst/>
            <a:cxnLst/>
            <a:rect l="l" t="t" r="r" b="b"/>
            <a:pathLst>
              <a:path w="285114" h="165100">
                <a:moveTo>
                  <a:pt x="285079" y="164622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3970324" y="7295835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17" y="13374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4499731" y="7601518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0"/>
                </a:moveTo>
                <a:lnTo>
                  <a:pt x="0" y="158136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4482632" y="7601518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0"/>
                </a:moveTo>
                <a:lnTo>
                  <a:pt x="0" y="158136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3820602" y="8382471"/>
            <a:ext cx="0" cy="800735"/>
          </a:xfrm>
          <a:custGeom>
            <a:avLst/>
            <a:gdLst/>
            <a:ahLst/>
            <a:cxnLst/>
            <a:rect l="l" t="t" r="r" b="b"/>
            <a:pathLst>
              <a:path h="800734">
                <a:moveTo>
                  <a:pt x="0" y="0"/>
                </a:moveTo>
                <a:lnTo>
                  <a:pt x="0" y="800398"/>
                </a:lnTo>
              </a:path>
            </a:pathLst>
          </a:custGeom>
          <a:ln w="18391">
            <a:solidFill>
              <a:srgbClr val="F6EC1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3829141" y="7601518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0"/>
                </a:moveTo>
                <a:lnTo>
                  <a:pt x="0" y="158136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3812042" y="7601518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0"/>
                </a:moveTo>
                <a:lnTo>
                  <a:pt x="0" y="158136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3222497" y="8382471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3222497" y="8365350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12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2937366" y="8217846"/>
            <a:ext cx="285750" cy="165100"/>
          </a:xfrm>
          <a:custGeom>
            <a:avLst/>
            <a:gdLst/>
            <a:ahLst/>
            <a:cxnLst/>
            <a:rect l="l" t="t" r="r" b="b"/>
            <a:pathLst>
              <a:path w="285750" h="165100">
                <a:moveTo>
                  <a:pt x="285131" y="16462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2693051" y="8076803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35" y="13373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2937366" y="8200722"/>
            <a:ext cx="285750" cy="165100"/>
          </a:xfrm>
          <a:custGeom>
            <a:avLst/>
            <a:gdLst/>
            <a:ahLst/>
            <a:cxnLst/>
            <a:rect l="l" t="t" r="r" b="b"/>
            <a:pathLst>
              <a:path w="285750" h="165100">
                <a:moveTo>
                  <a:pt x="285131" y="164628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2693051" y="8059657"/>
            <a:ext cx="231775" cy="133985"/>
          </a:xfrm>
          <a:custGeom>
            <a:avLst/>
            <a:gdLst/>
            <a:ahLst/>
            <a:cxnLst/>
            <a:rect l="l" t="t" r="r" b="b"/>
            <a:pathLst>
              <a:path w="231775" h="133984">
                <a:moveTo>
                  <a:pt x="231635" y="13374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2937366" y="7436896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3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2924686" y="7429581"/>
            <a:ext cx="1870075" cy="0"/>
          </a:xfrm>
          <a:custGeom>
            <a:avLst/>
            <a:gdLst/>
            <a:ahLst/>
            <a:cxnLst/>
            <a:rect l="l" t="t" r="r" b="b"/>
            <a:pathLst>
              <a:path w="1870075">
                <a:moveTo>
                  <a:pt x="0" y="0"/>
                </a:moveTo>
                <a:lnTo>
                  <a:pt x="1869603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2937366" y="7436896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158138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2924686" y="7429551"/>
            <a:ext cx="0" cy="1581785"/>
          </a:xfrm>
          <a:custGeom>
            <a:avLst/>
            <a:gdLst/>
            <a:ahLst/>
            <a:cxnLst/>
            <a:rect l="l" t="t" r="r" b="b"/>
            <a:pathLst>
              <a:path h="1581784">
                <a:moveTo>
                  <a:pt x="0" y="158140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4009796" y="9182882"/>
            <a:ext cx="69850" cy="140335"/>
          </a:xfrm>
          <a:custGeom>
            <a:avLst/>
            <a:gdLst/>
            <a:ahLst/>
            <a:cxnLst/>
            <a:rect l="l" t="t" r="r" b="b"/>
            <a:pathLst>
              <a:path w="69850" h="140334">
                <a:moveTo>
                  <a:pt x="69585" y="0"/>
                </a:moveTo>
                <a:lnTo>
                  <a:pt x="0" y="0"/>
                </a:lnTo>
                <a:lnTo>
                  <a:pt x="0" y="100047"/>
                </a:lnTo>
                <a:lnTo>
                  <a:pt x="69585" y="140232"/>
                </a:lnTo>
                <a:lnTo>
                  <a:pt x="69585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4009796" y="9182882"/>
            <a:ext cx="69850" cy="140335"/>
          </a:xfrm>
          <a:custGeom>
            <a:avLst/>
            <a:gdLst/>
            <a:ahLst/>
            <a:cxnLst/>
            <a:rect l="l" t="t" r="r" b="b"/>
            <a:pathLst>
              <a:path w="69850" h="140334">
                <a:moveTo>
                  <a:pt x="0" y="100047"/>
                </a:moveTo>
                <a:lnTo>
                  <a:pt x="0" y="0"/>
                </a:lnTo>
                <a:lnTo>
                  <a:pt x="69585" y="0"/>
                </a:lnTo>
                <a:lnTo>
                  <a:pt x="69585" y="140232"/>
                </a:lnTo>
                <a:lnTo>
                  <a:pt x="0" y="100047"/>
                </a:lnTo>
                <a:close/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4235195" y="9282930"/>
            <a:ext cx="701675" cy="40640"/>
          </a:xfrm>
          <a:custGeom>
            <a:avLst/>
            <a:gdLst/>
            <a:ahLst/>
            <a:cxnLst/>
            <a:rect l="l" t="t" r="r" b="b"/>
            <a:pathLst>
              <a:path w="701675" h="40640">
                <a:moveTo>
                  <a:pt x="631515" y="0"/>
                </a:moveTo>
                <a:lnTo>
                  <a:pt x="0" y="0"/>
                </a:lnTo>
                <a:lnTo>
                  <a:pt x="0" y="40184"/>
                </a:lnTo>
                <a:lnTo>
                  <a:pt x="701100" y="40184"/>
                </a:lnTo>
                <a:lnTo>
                  <a:pt x="631515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4235195" y="9282930"/>
            <a:ext cx="701675" cy="40640"/>
          </a:xfrm>
          <a:custGeom>
            <a:avLst/>
            <a:gdLst/>
            <a:ahLst/>
            <a:cxnLst/>
            <a:rect l="l" t="t" r="r" b="b"/>
            <a:pathLst>
              <a:path w="701675" h="40640">
                <a:moveTo>
                  <a:pt x="631515" y="0"/>
                </a:moveTo>
                <a:lnTo>
                  <a:pt x="0" y="0"/>
                </a:lnTo>
                <a:lnTo>
                  <a:pt x="0" y="40184"/>
                </a:lnTo>
                <a:lnTo>
                  <a:pt x="701100" y="40184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4866711" y="9182882"/>
            <a:ext cx="69850" cy="140335"/>
          </a:xfrm>
          <a:custGeom>
            <a:avLst/>
            <a:gdLst/>
            <a:ahLst/>
            <a:cxnLst/>
            <a:rect l="l" t="t" r="r" b="b"/>
            <a:pathLst>
              <a:path w="69850" h="140334">
                <a:moveTo>
                  <a:pt x="69585" y="0"/>
                </a:moveTo>
                <a:lnTo>
                  <a:pt x="0" y="0"/>
                </a:lnTo>
                <a:lnTo>
                  <a:pt x="0" y="100047"/>
                </a:lnTo>
                <a:lnTo>
                  <a:pt x="69585" y="140232"/>
                </a:lnTo>
                <a:lnTo>
                  <a:pt x="69585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4866711" y="9182882"/>
            <a:ext cx="69850" cy="140335"/>
          </a:xfrm>
          <a:custGeom>
            <a:avLst/>
            <a:gdLst/>
            <a:ahLst/>
            <a:cxnLst/>
            <a:rect l="l" t="t" r="r" b="b"/>
            <a:pathLst>
              <a:path w="69850" h="140334">
                <a:moveTo>
                  <a:pt x="0" y="100047"/>
                </a:moveTo>
                <a:lnTo>
                  <a:pt x="0" y="0"/>
                </a:lnTo>
                <a:lnTo>
                  <a:pt x="69585" y="0"/>
                </a:lnTo>
                <a:lnTo>
                  <a:pt x="69585" y="140232"/>
                </a:lnTo>
                <a:lnTo>
                  <a:pt x="0" y="100047"/>
                </a:lnTo>
                <a:close/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 txBox="1"/>
          <p:nvPr/>
        </p:nvSpPr>
        <p:spPr>
          <a:xfrm>
            <a:off x="6845432" y="10380697"/>
            <a:ext cx="16954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28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971" name="970 Imagen" descr="09 R Metalica.png"/>
          <p:cNvPicPr>
            <a:picLocks noChangeAspect="1"/>
          </p:cNvPicPr>
          <p:nvPr/>
        </p:nvPicPr>
        <p:blipFill rotWithShape="1">
          <a:blip r:embed="rId10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84349" y="2068184"/>
            <a:ext cx="1669752" cy="21072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3499" y="3938153"/>
            <a:ext cx="582930" cy="215900"/>
          </a:xfrm>
          <a:custGeom>
            <a:avLst/>
            <a:gdLst/>
            <a:ahLst/>
            <a:cxnLst/>
            <a:rect l="l" t="t" r="r" b="b"/>
            <a:pathLst>
              <a:path w="582929" h="215900">
                <a:moveTo>
                  <a:pt x="567689" y="0"/>
                </a:moveTo>
                <a:lnTo>
                  <a:pt x="362620" y="16306"/>
                </a:lnTo>
                <a:lnTo>
                  <a:pt x="41605" y="16306"/>
                </a:lnTo>
                <a:lnTo>
                  <a:pt x="0" y="215493"/>
                </a:lnTo>
                <a:lnTo>
                  <a:pt x="582564" y="188732"/>
                </a:lnTo>
                <a:lnTo>
                  <a:pt x="5676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09783" y="1124429"/>
            <a:ext cx="1410335" cy="777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Stretch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wrap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PE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9783" y="4892817"/>
            <a:ext cx="5935345" cy="180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4765" algn="just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Stretch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wra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cargo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stabilizer.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Low-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Polyethylene.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Stretch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wrappin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applie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mac-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hine.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While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wrapping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suggested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start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botto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top.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Overlappping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atter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required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widt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overlappin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recommended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keep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2-4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inches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Ensure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botto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laye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double-wrapped.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659971" y="10287868"/>
            <a:ext cx="540385" cy="177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9984" y="10287810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3347" y="298018"/>
            <a:ext cx="163195" cy="370205"/>
          </a:xfrm>
          <a:custGeom>
            <a:avLst/>
            <a:gdLst/>
            <a:ahLst/>
            <a:cxnLst/>
            <a:rect l="l" t="t" r="r" b="b"/>
            <a:pathLst>
              <a:path w="163195" h="370205">
                <a:moveTo>
                  <a:pt x="151698" y="0"/>
                </a:moveTo>
                <a:lnTo>
                  <a:pt x="110985" y="22319"/>
                </a:lnTo>
                <a:lnTo>
                  <a:pt x="91498" y="69052"/>
                </a:lnTo>
                <a:lnTo>
                  <a:pt x="78472" y="131711"/>
                </a:lnTo>
                <a:lnTo>
                  <a:pt x="74620" y="150343"/>
                </a:lnTo>
                <a:lnTo>
                  <a:pt x="26182" y="152156"/>
                </a:lnTo>
                <a:lnTo>
                  <a:pt x="24682" y="159928"/>
                </a:lnTo>
                <a:lnTo>
                  <a:pt x="72950" y="159928"/>
                </a:lnTo>
                <a:lnTo>
                  <a:pt x="55014" y="242597"/>
                </a:lnTo>
                <a:lnTo>
                  <a:pt x="44836" y="289336"/>
                </a:lnTo>
                <a:lnTo>
                  <a:pt x="33855" y="334252"/>
                </a:lnTo>
                <a:lnTo>
                  <a:pt x="0" y="364388"/>
                </a:lnTo>
                <a:lnTo>
                  <a:pt x="0" y="369752"/>
                </a:lnTo>
                <a:lnTo>
                  <a:pt x="7714" y="369752"/>
                </a:lnTo>
                <a:lnTo>
                  <a:pt x="13883" y="369065"/>
                </a:lnTo>
                <a:lnTo>
                  <a:pt x="51007" y="348098"/>
                </a:lnTo>
                <a:lnTo>
                  <a:pt x="66505" y="301411"/>
                </a:lnTo>
                <a:lnTo>
                  <a:pt x="76188" y="260780"/>
                </a:lnTo>
                <a:lnTo>
                  <a:pt x="78047" y="251918"/>
                </a:lnTo>
                <a:lnTo>
                  <a:pt x="91534" y="188717"/>
                </a:lnTo>
                <a:lnTo>
                  <a:pt x="150196" y="159227"/>
                </a:lnTo>
                <a:lnTo>
                  <a:pt x="152351" y="152369"/>
                </a:lnTo>
                <a:lnTo>
                  <a:pt x="100404" y="152369"/>
                </a:lnTo>
                <a:lnTo>
                  <a:pt x="107958" y="114204"/>
                </a:lnTo>
                <a:lnTo>
                  <a:pt x="110235" y="102753"/>
                </a:lnTo>
                <a:lnTo>
                  <a:pt x="112000" y="93950"/>
                </a:lnTo>
                <a:lnTo>
                  <a:pt x="113618" y="85965"/>
                </a:lnTo>
                <a:lnTo>
                  <a:pt x="115455" y="76968"/>
                </a:lnTo>
                <a:lnTo>
                  <a:pt x="119213" y="58411"/>
                </a:lnTo>
                <a:lnTo>
                  <a:pt x="139241" y="12598"/>
                </a:lnTo>
                <a:lnTo>
                  <a:pt x="157602" y="5151"/>
                </a:lnTo>
                <a:lnTo>
                  <a:pt x="162973" y="5151"/>
                </a:lnTo>
                <a:lnTo>
                  <a:pt x="162973" y="1219"/>
                </a:lnTo>
                <a:lnTo>
                  <a:pt x="151698" y="0"/>
                </a:lnTo>
                <a:close/>
              </a:path>
              <a:path w="163195" h="370205">
                <a:moveTo>
                  <a:pt x="162973" y="5151"/>
                </a:moveTo>
                <a:lnTo>
                  <a:pt x="157602" y="5151"/>
                </a:lnTo>
                <a:lnTo>
                  <a:pt x="162973" y="5974"/>
                </a:lnTo>
                <a:lnTo>
                  <a:pt x="162973" y="51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659971" y="1028786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17"/>
                </a:moveTo>
                <a:lnTo>
                  <a:pt x="540008" y="177117"/>
                </a:lnTo>
                <a:lnTo>
                  <a:pt x="540008" y="0"/>
                </a:lnTo>
                <a:lnTo>
                  <a:pt x="0" y="0"/>
                </a:lnTo>
                <a:lnTo>
                  <a:pt x="0" y="177117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39316" y="6988253"/>
            <a:ext cx="2000250" cy="1770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5187992" y="7363950"/>
            <a:ext cx="106235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10" dirty="0">
                <a:solidFill>
                  <a:srgbClr val="373896"/>
                </a:solidFill>
                <a:latin typeface="Arial"/>
                <a:cs typeface="Arial"/>
              </a:rPr>
              <a:t>Stretch</a:t>
            </a:r>
            <a:r>
              <a:rPr sz="1400" spc="35" dirty="0">
                <a:solidFill>
                  <a:srgbClr val="373896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373896"/>
                </a:solidFill>
                <a:latin typeface="Arial"/>
                <a:cs typeface="Arial"/>
              </a:rPr>
              <a:t>Wr</a:t>
            </a:r>
            <a:r>
              <a:rPr sz="1400" spc="-15" dirty="0">
                <a:solidFill>
                  <a:srgbClr val="373896"/>
                </a:solidFill>
                <a:latin typeface="Arial"/>
                <a:cs typeface="Arial"/>
              </a:rPr>
              <a:t>ap</a:t>
            </a:r>
            <a:endParaRPr sz="14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409632" y="7435153"/>
            <a:ext cx="762000" cy="336550"/>
          </a:xfrm>
          <a:custGeom>
            <a:avLst/>
            <a:gdLst/>
            <a:ahLst/>
            <a:cxnLst/>
            <a:rect l="l" t="t" r="r" b="b"/>
            <a:pathLst>
              <a:path w="762000" h="336550">
                <a:moveTo>
                  <a:pt x="69341" y="248460"/>
                </a:moveTo>
                <a:lnTo>
                  <a:pt x="0" y="329052"/>
                </a:lnTo>
                <a:lnTo>
                  <a:pt x="106344" y="336413"/>
                </a:lnTo>
                <a:lnTo>
                  <a:pt x="96586" y="313218"/>
                </a:lnTo>
                <a:lnTo>
                  <a:pt x="79247" y="313218"/>
                </a:lnTo>
                <a:lnTo>
                  <a:pt x="67299" y="284299"/>
                </a:lnTo>
                <a:lnTo>
                  <a:pt x="81865" y="278228"/>
                </a:lnTo>
                <a:lnTo>
                  <a:pt x="69341" y="248460"/>
                </a:lnTo>
                <a:close/>
              </a:path>
              <a:path w="762000" h="336550">
                <a:moveTo>
                  <a:pt x="81865" y="278228"/>
                </a:moveTo>
                <a:lnTo>
                  <a:pt x="67299" y="284299"/>
                </a:lnTo>
                <a:lnTo>
                  <a:pt x="79247" y="313218"/>
                </a:lnTo>
                <a:lnTo>
                  <a:pt x="93999" y="307070"/>
                </a:lnTo>
                <a:lnTo>
                  <a:pt x="81865" y="278228"/>
                </a:lnTo>
                <a:close/>
              </a:path>
              <a:path w="762000" h="336550">
                <a:moveTo>
                  <a:pt x="93999" y="307070"/>
                </a:moveTo>
                <a:lnTo>
                  <a:pt x="79247" y="313218"/>
                </a:lnTo>
                <a:lnTo>
                  <a:pt x="96586" y="313218"/>
                </a:lnTo>
                <a:lnTo>
                  <a:pt x="93999" y="307070"/>
                </a:lnTo>
                <a:close/>
              </a:path>
              <a:path w="762000" h="336550">
                <a:moveTo>
                  <a:pt x="749503" y="0"/>
                </a:moveTo>
                <a:lnTo>
                  <a:pt x="81865" y="278228"/>
                </a:lnTo>
                <a:lnTo>
                  <a:pt x="93999" y="307070"/>
                </a:lnTo>
                <a:lnTo>
                  <a:pt x="761451" y="28895"/>
                </a:lnTo>
                <a:lnTo>
                  <a:pt x="749503" y="0"/>
                </a:lnTo>
                <a:close/>
              </a:path>
            </a:pathLst>
          </a:custGeom>
          <a:solidFill>
            <a:srgbClr val="3638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26207" y="6988253"/>
            <a:ext cx="366395" cy="1770380"/>
          </a:xfrm>
          <a:custGeom>
            <a:avLst/>
            <a:gdLst/>
            <a:ahLst/>
            <a:cxnLst/>
            <a:rect l="l" t="t" r="r" b="b"/>
            <a:pathLst>
              <a:path w="366394" h="1770379">
                <a:moveTo>
                  <a:pt x="0" y="1770125"/>
                </a:moveTo>
                <a:lnTo>
                  <a:pt x="366308" y="1770125"/>
                </a:lnTo>
                <a:lnTo>
                  <a:pt x="366308" y="0"/>
                </a:lnTo>
                <a:lnTo>
                  <a:pt x="0" y="0"/>
                </a:lnTo>
                <a:lnTo>
                  <a:pt x="0" y="17701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845432" y="10299775"/>
            <a:ext cx="16954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29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35" name="34 Imagen" descr="09 R Metalica.png"/>
          <p:cNvPicPr>
            <a:picLocks noChangeAspect="1"/>
          </p:cNvPicPr>
          <p:nvPr/>
        </p:nvPicPr>
        <p:blipFill rotWithShape="1">
          <a:blip r:embed="rId5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6" y="746867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59971" y="10328112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96" y="10328099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37" y="351328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8258" y="525612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34" y="0"/>
                </a:lnTo>
                <a:lnTo>
                  <a:pt x="0" y="6522"/>
                </a:lnTo>
                <a:lnTo>
                  <a:pt x="0" y="22616"/>
                </a:lnTo>
                <a:lnTo>
                  <a:pt x="6534" y="29169"/>
                </a:lnTo>
                <a:lnTo>
                  <a:pt x="22643" y="29169"/>
                </a:lnTo>
                <a:lnTo>
                  <a:pt x="29181" y="22616"/>
                </a:lnTo>
                <a:lnTo>
                  <a:pt x="29181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52763" y="1028342"/>
            <a:ext cx="583565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2400" b="1" spc="-1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2400" b="1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mtClean="0">
                <a:solidFill>
                  <a:srgbClr val="231F20"/>
                </a:solidFill>
                <a:latin typeface="Arial"/>
                <a:cs typeface="Arial"/>
              </a:rPr>
              <a:t>Preface-</a:t>
            </a:r>
            <a:r>
              <a:rPr lang="es-CL" sz="2400" b="1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2400" b="1" spc="6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2400" b="1" spc="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3</a:t>
            </a:fld>
            <a:endParaRPr spc="5" dirty="0"/>
          </a:p>
        </p:txBody>
      </p:sp>
      <p:sp>
        <p:nvSpPr>
          <p:cNvPr id="25" name="object 25"/>
          <p:cNvSpPr txBox="1"/>
          <p:nvPr/>
        </p:nvSpPr>
        <p:spPr>
          <a:xfrm>
            <a:off x="707264" y="1711427"/>
            <a:ext cx="5944870" cy="5416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guidelin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contains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genera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40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detaile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specification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projec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defined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These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sp-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ecification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indicat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qualit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requirements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purchase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-10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accordanc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requirements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guideline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arr-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iv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-5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35" dirty="0" smtClean="0">
                <a:solidFill>
                  <a:srgbClr val="231F20"/>
                </a:solidFill>
                <a:latin typeface="Arial"/>
                <a:cs typeface="Arial"/>
              </a:rPr>
              <a:t>RIPLEY </a:t>
            </a:r>
            <a:r>
              <a:rPr sz="1400" spc="-5" smtClean="0">
                <a:solidFill>
                  <a:srgbClr val="231F20"/>
                </a:solidFill>
                <a:latin typeface="Arial"/>
                <a:cs typeface="Arial"/>
              </a:rPr>
              <a:t>withou</a:t>
            </a:r>
            <a:r>
              <a:rPr sz="140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damage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Vendors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strictly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follow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dard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Failure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meet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these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requirements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result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fines.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910"/>
              </a:spcBef>
            </a:pPr>
            <a:r>
              <a:rPr lang="es-CL" sz="1400" spc="35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standards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develope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to: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90170" algn="just">
              <a:lnSpc>
                <a:spcPct val="125000"/>
              </a:lnSpc>
            </a:pPr>
            <a:r>
              <a:rPr sz="1400" b="1" spc="-10" dirty="0">
                <a:solidFill>
                  <a:srgbClr val="231F20"/>
                </a:solidFill>
                <a:latin typeface="Arial"/>
                <a:cs typeface="Arial"/>
              </a:rPr>
              <a:t>Lower</a:t>
            </a:r>
            <a:r>
              <a:rPr sz="1400" b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31F20"/>
                </a:solidFill>
                <a:latin typeface="Arial"/>
                <a:cs typeface="Arial"/>
              </a:rPr>
              <a:t>Defectiv</a:t>
            </a:r>
            <a:r>
              <a:rPr sz="14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b="1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231F20"/>
                </a:solidFill>
                <a:latin typeface="Arial"/>
                <a:cs typeface="Arial"/>
              </a:rPr>
              <a:t>Returns</a:t>
            </a:r>
            <a:r>
              <a:rPr sz="1400" b="1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b="1" spc="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Defectiv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significantly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result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tomer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returns,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customer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confidence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merchandise,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which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relates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profitabilit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reputation.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43815" indent="-635">
              <a:lnSpc>
                <a:spcPct val="125000"/>
              </a:lnSpc>
            </a:pPr>
            <a:r>
              <a:rPr sz="1400" b="1" spc="-15" dirty="0">
                <a:solidFill>
                  <a:srgbClr val="231F20"/>
                </a:solidFill>
                <a:latin typeface="Arial"/>
                <a:cs typeface="Arial"/>
              </a:rPr>
              <a:t>Unifie</a:t>
            </a:r>
            <a:r>
              <a:rPr sz="1400" b="1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b="1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b="1" spc="-15" dirty="0">
                <a:solidFill>
                  <a:srgbClr val="231F20"/>
                </a:solidFill>
                <a:latin typeface="Arial"/>
                <a:cs typeface="Arial"/>
              </a:rPr>
              <a:t>Application</a:t>
            </a:r>
            <a:r>
              <a:rPr sz="1400" b="1" spc="-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b="1" spc="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guidelin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abl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support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unified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packag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various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materials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good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35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ac-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hiev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consistency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corporate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image.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83820">
              <a:lnSpc>
                <a:spcPct val="125000"/>
              </a:lnSpc>
            </a:pPr>
            <a:r>
              <a:rPr sz="1400" b="1" spc="-10" dirty="0">
                <a:solidFill>
                  <a:srgbClr val="231F20"/>
                </a:solidFill>
                <a:latin typeface="Arial"/>
                <a:cs typeface="Arial"/>
              </a:rPr>
              <a:t>Environmental</a:t>
            </a:r>
            <a:r>
              <a:rPr sz="1400" b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231F20"/>
                </a:solidFill>
                <a:latin typeface="Arial"/>
                <a:cs typeface="Arial"/>
              </a:rPr>
              <a:t>Impacts:</a:t>
            </a:r>
            <a:r>
              <a:rPr sz="1400" b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overal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results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guidelin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show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saving,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gree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using.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7" name="26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6" y="70657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60002" y="10287821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39995" y="177141"/>
                </a:lnTo>
                <a:lnTo>
                  <a:pt x="539995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96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8258" y="48531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47" y="0"/>
                </a:lnTo>
                <a:lnTo>
                  <a:pt x="0" y="6553"/>
                </a:lnTo>
                <a:lnTo>
                  <a:pt x="0" y="22616"/>
                </a:lnTo>
                <a:lnTo>
                  <a:pt x="6547" y="29199"/>
                </a:lnTo>
                <a:lnTo>
                  <a:pt x="22643" y="29199"/>
                </a:lnTo>
                <a:lnTo>
                  <a:pt x="29181" y="22616"/>
                </a:lnTo>
                <a:lnTo>
                  <a:pt x="29181" y="6553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151860" y="7540782"/>
            <a:ext cx="50101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Avoid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211982" y="7540782"/>
            <a:ext cx="40576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Best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515878" y="4512312"/>
            <a:ext cx="12065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4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432447" y="6229975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49822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344530" y="6229975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49822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75614" y="6816105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4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787700" y="6816105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4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875614" y="6816135"/>
            <a:ext cx="1026160" cy="0"/>
          </a:xfrm>
          <a:custGeom>
            <a:avLst/>
            <a:gdLst/>
            <a:ahLst/>
            <a:cxnLst/>
            <a:rect l="l" t="t" r="r" b="b"/>
            <a:pathLst>
              <a:path w="1026160">
                <a:moveTo>
                  <a:pt x="0" y="0"/>
                </a:moveTo>
                <a:lnTo>
                  <a:pt x="1025761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989277" y="6816135"/>
            <a:ext cx="437515" cy="0"/>
          </a:xfrm>
          <a:custGeom>
            <a:avLst/>
            <a:gdLst/>
            <a:ahLst/>
            <a:cxnLst/>
            <a:rect l="l" t="t" r="r" b="b"/>
            <a:pathLst>
              <a:path w="437514">
                <a:moveTo>
                  <a:pt x="0" y="0"/>
                </a:moveTo>
                <a:lnTo>
                  <a:pt x="43701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32447" y="6728200"/>
            <a:ext cx="994410" cy="0"/>
          </a:xfrm>
          <a:custGeom>
            <a:avLst/>
            <a:gdLst/>
            <a:ahLst/>
            <a:cxnLst/>
            <a:rect l="l" t="t" r="r" b="b"/>
            <a:pathLst>
              <a:path w="994410">
                <a:moveTo>
                  <a:pt x="0" y="0"/>
                </a:moveTo>
                <a:lnTo>
                  <a:pt x="99384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989277" y="6816105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4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901363" y="6816105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4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50739" y="6816135"/>
            <a:ext cx="437515" cy="0"/>
          </a:xfrm>
          <a:custGeom>
            <a:avLst/>
            <a:gdLst/>
            <a:ahLst/>
            <a:cxnLst/>
            <a:rect l="l" t="t" r="r" b="b"/>
            <a:pathLst>
              <a:path w="437514">
                <a:moveTo>
                  <a:pt x="436961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50739" y="6728200"/>
            <a:ext cx="994410" cy="0"/>
          </a:xfrm>
          <a:custGeom>
            <a:avLst/>
            <a:gdLst/>
            <a:ahLst/>
            <a:cxnLst/>
            <a:rect l="l" t="t" r="r" b="b"/>
            <a:pathLst>
              <a:path w="994410">
                <a:moveTo>
                  <a:pt x="993791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19369" y="6781724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1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231465" y="6781724"/>
            <a:ext cx="0" cy="479425"/>
          </a:xfrm>
          <a:custGeom>
            <a:avLst/>
            <a:gdLst/>
            <a:ahLst/>
            <a:cxnLst/>
            <a:rect l="l" t="t" r="r" b="b"/>
            <a:pathLst>
              <a:path h="479425">
                <a:moveTo>
                  <a:pt x="0" y="47911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794473" y="6781724"/>
            <a:ext cx="437515" cy="0"/>
          </a:xfrm>
          <a:custGeom>
            <a:avLst/>
            <a:gdLst/>
            <a:ahLst/>
            <a:cxnLst/>
            <a:rect l="l" t="t" r="r" b="b"/>
            <a:pathLst>
              <a:path w="437514">
                <a:moveTo>
                  <a:pt x="436991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318211" y="6693789"/>
            <a:ext cx="464184" cy="0"/>
          </a:xfrm>
          <a:custGeom>
            <a:avLst/>
            <a:gdLst/>
            <a:ahLst/>
            <a:cxnLst/>
            <a:rect l="l" t="t" r="r" b="b"/>
            <a:pathLst>
              <a:path w="464185">
                <a:moveTo>
                  <a:pt x="464149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788560" y="6693789"/>
            <a:ext cx="441959" cy="0"/>
          </a:xfrm>
          <a:custGeom>
            <a:avLst/>
            <a:gdLst/>
            <a:ahLst/>
            <a:cxnLst/>
            <a:rect l="l" t="t" r="r" b="b"/>
            <a:pathLst>
              <a:path w="441960">
                <a:moveTo>
                  <a:pt x="441746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318211" y="6195563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49822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230307" y="6195563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498226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319369" y="6781724"/>
            <a:ext cx="464184" cy="0"/>
          </a:xfrm>
          <a:custGeom>
            <a:avLst/>
            <a:gdLst/>
            <a:ahLst/>
            <a:cxnLst/>
            <a:rect l="l" t="t" r="r" b="b"/>
            <a:pathLst>
              <a:path w="464185">
                <a:moveTo>
                  <a:pt x="464149" y="0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648108" y="6335105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723" y="0"/>
                </a:moveTo>
                <a:lnTo>
                  <a:pt x="100238" y="6768"/>
                </a:lnTo>
                <a:lnTo>
                  <a:pt x="62874" y="25049"/>
                </a:lnTo>
                <a:lnTo>
                  <a:pt x="32552" y="52956"/>
                </a:lnTo>
                <a:lnTo>
                  <a:pt x="11198" y="88600"/>
                </a:lnTo>
                <a:lnTo>
                  <a:pt x="735" y="130096"/>
                </a:lnTo>
                <a:lnTo>
                  <a:pt x="0" y="144901"/>
                </a:lnTo>
                <a:lnTo>
                  <a:pt x="825" y="159540"/>
                </a:lnTo>
                <a:lnTo>
                  <a:pt x="11567" y="200619"/>
                </a:lnTo>
                <a:lnTo>
                  <a:pt x="33217" y="235934"/>
                </a:lnTo>
                <a:lnTo>
                  <a:pt x="63862" y="263553"/>
                </a:lnTo>
                <a:lnTo>
                  <a:pt x="101589" y="281542"/>
                </a:lnTo>
                <a:lnTo>
                  <a:pt x="144483" y="287968"/>
                </a:lnTo>
                <a:lnTo>
                  <a:pt x="159166" y="287179"/>
                </a:lnTo>
                <a:lnTo>
                  <a:pt x="200370" y="276519"/>
                </a:lnTo>
                <a:lnTo>
                  <a:pt x="235796" y="254928"/>
                </a:lnTo>
                <a:lnTo>
                  <a:pt x="263502" y="224351"/>
                </a:lnTo>
                <a:lnTo>
                  <a:pt x="281549" y="186732"/>
                </a:lnTo>
                <a:lnTo>
                  <a:pt x="287996" y="144012"/>
                </a:lnTo>
                <a:lnTo>
                  <a:pt x="287988" y="142421"/>
                </a:lnTo>
                <a:lnTo>
                  <a:pt x="281144" y="100008"/>
                </a:lnTo>
                <a:lnTo>
                  <a:pt x="262816" y="62719"/>
                </a:lnTo>
                <a:lnTo>
                  <a:pt x="234869" y="32467"/>
                </a:lnTo>
                <a:lnTo>
                  <a:pt x="199166" y="11167"/>
                </a:lnTo>
                <a:lnTo>
                  <a:pt x="157574" y="732"/>
                </a:lnTo>
                <a:lnTo>
                  <a:pt x="142723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706398" y="6393835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69" y="0"/>
                </a:moveTo>
                <a:lnTo>
                  <a:pt x="0" y="10363"/>
                </a:lnTo>
                <a:lnTo>
                  <a:pt x="75389" y="85740"/>
                </a:lnTo>
                <a:lnTo>
                  <a:pt x="0" y="161086"/>
                </a:lnTo>
                <a:lnTo>
                  <a:pt x="10369" y="171358"/>
                </a:lnTo>
                <a:lnTo>
                  <a:pt x="85749" y="95951"/>
                </a:lnTo>
                <a:lnTo>
                  <a:pt x="106239" y="95951"/>
                </a:lnTo>
                <a:lnTo>
                  <a:pt x="96024" y="85740"/>
                </a:lnTo>
                <a:lnTo>
                  <a:pt x="106417" y="75346"/>
                </a:lnTo>
                <a:lnTo>
                  <a:pt x="85749" y="75346"/>
                </a:lnTo>
                <a:lnTo>
                  <a:pt x="10369" y="0"/>
                </a:lnTo>
                <a:close/>
              </a:path>
              <a:path w="171450" h="171450">
                <a:moveTo>
                  <a:pt x="106239" y="95951"/>
                </a:moveTo>
                <a:lnTo>
                  <a:pt x="85749" y="95951"/>
                </a:lnTo>
                <a:lnTo>
                  <a:pt x="161044" y="171358"/>
                </a:lnTo>
                <a:lnTo>
                  <a:pt x="171401" y="161086"/>
                </a:lnTo>
                <a:lnTo>
                  <a:pt x="106239" y="95951"/>
                </a:lnTo>
                <a:close/>
              </a:path>
              <a:path w="171450" h="171450">
                <a:moveTo>
                  <a:pt x="161044" y="0"/>
                </a:moveTo>
                <a:lnTo>
                  <a:pt x="85749" y="75346"/>
                </a:lnTo>
                <a:lnTo>
                  <a:pt x="106417" y="75346"/>
                </a:lnTo>
                <a:lnTo>
                  <a:pt x="171401" y="10363"/>
                </a:lnTo>
                <a:lnTo>
                  <a:pt x="1610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539072" y="6331540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90">
                <a:moveTo>
                  <a:pt x="142685" y="0"/>
                </a:moveTo>
                <a:lnTo>
                  <a:pt x="100209" y="6775"/>
                </a:lnTo>
                <a:lnTo>
                  <a:pt x="62854" y="25062"/>
                </a:lnTo>
                <a:lnTo>
                  <a:pt x="32541" y="52973"/>
                </a:lnTo>
                <a:lnTo>
                  <a:pt x="11194" y="88625"/>
                </a:lnTo>
                <a:lnTo>
                  <a:pt x="734" y="130133"/>
                </a:lnTo>
                <a:lnTo>
                  <a:pt x="0" y="144945"/>
                </a:lnTo>
                <a:lnTo>
                  <a:pt x="832" y="159583"/>
                </a:lnTo>
                <a:lnTo>
                  <a:pt x="11587" y="200659"/>
                </a:lnTo>
                <a:lnTo>
                  <a:pt x="33242" y="235971"/>
                </a:lnTo>
                <a:lnTo>
                  <a:pt x="63888" y="263587"/>
                </a:lnTo>
                <a:lnTo>
                  <a:pt x="101614" y="281574"/>
                </a:lnTo>
                <a:lnTo>
                  <a:pt x="144512" y="287998"/>
                </a:lnTo>
                <a:lnTo>
                  <a:pt x="159188" y="287206"/>
                </a:lnTo>
                <a:lnTo>
                  <a:pt x="200373" y="276534"/>
                </a:lnTo>
                <a:lnTo>
                  <a:pt x="235786" y="254932"/>
                </a:lnTo>
                <a:lnTo>
                  <a:pt x="263484" y="224343"/>
                </a:lnTo>
                <a:lnTo>
                  <a:pt x="281526" y="186712"/>
                </a:lnTo>
                <a:lnTo>
                  <a:pt x="287971" y="143981"/>
                </a:lnTo>
                <a:lnTo>
                  <a:pt x="287963" y="142404"/>
                </a:lnTo>
                <a:lnTo>
                  <a:pt x="281122" y="100002"/>
                </a:lnTo>
                <a:lnTo>
                  <a:pt x="262794" y="62718"/>
                </a:lnTo>
                <a:lnTo>
                  <a:pt x="234843" y="32468"/>
                </a:lnTo>
                <a:lnTo>
                  <a:pt x="199136" y="11167"/>
                </a:lnTo>
                <a:lnTo>
                  <a:pt x="157538" y="732"/>
                </a:lnTo>
                <a:lnTo>
                  <a:pt x="142685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66531" y="6398712"/>
            <a:ext cx="221615" cy="153670"/>
          </a:xfrm>
          <a:custGeom>
            <a:avLst/>
            <a:gdLst/>
            <a:ahLst/>
            <a:cxnLst/>
            <a:rect l="l" t="t" r="r" b="b"/>
            <a:pathLst>
              <a:path w="221614" h="153670">
                <a:moveTo>
                  <a:pt x="9235" y="67574"/>
                </a:moveTo>
                <a:lnTo>
                  <a:pt x="0" y="76809"/>
                </a:lnTo>
                <a:lnTo>
                  <a:pt x="76809" y="153680"/>
                </a:lnTo>
                <a:lnTo>
                  <a:pt x="95352" y="135117"/>
                </a:lnTo>
                <a:lnTo>
                  <a:pt x="76809" y="135117"/>
                </a:lnTo>
                <a:lnTo>
                  <a:pt x="9235" y="67574"/>
                </a:lnTo>
                <a:close/>
              </a:path>
              <a:path w="221614" h="153670">
                <a:moveTo>
                  <a:pt x="211927" y="0"/>
                </a:moveTo>
                <a:lnTo>
                  <a:pt x="76809" y="135117"/>
                </a:lnTo>
                <a:lnTo>
                  <a:pt x="95352" y="135117"/>
                </a:lnTo>
                <a:lnTo>
                  <a:pt x="221132" y="9204"/>
                </a:lnTo>
                <a:lnTo>
                  <a:pt x="211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158319" y="4096563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89">
                <a:moveTo>
                  <a:pt x="142682" y="0"/>
                </a:moveTo>
                <a:lnTo>
                  <a:pt x="100205" y="6781"/>
                </a:lnTo>
                <a:lnTo>
                  <a:pt x="62849" y="25074"/>
                </a:lnTo>
                <a:lnTo>
                  <a:pt x="32538" y="52990"/>
                </a:lnTo>
                <a:lnTo>
                  <a:pt x="11193" y="88643"/>
                </a:lnTo>
                <a:lnTo>
                  <a:pt x="734" y="130143"/>
                </a:lnTo>
                <a:lnTo>
                  <a:pt x="0" y="144950"/>
                </a:lnTo>
                <a:lnTo>
                  <a:pt x="830" y="159595"/>
                </a:lnTo>
                <a:lnTo>
                  <a:pt x="11579" y="200680"/>
                </a:lnTo>
                <a:lnTo>
                  <a:pt x="33232" y="235991"/>
                </a:lnTo>
                <a:lnTo>
                  <a:pt x="63879" y="263599"/>
                </a:lnTo>
                <a:lnTo>
                  <a:pt x="101608" y="281577"/>
                </a:lnTo>
                <a:lnTo>
                  <a:pt x="144511" y="287998"/>
                </a:lnTo>
                <a:lnTo>
                  <a:pt x="159189" y="287207"/>
                </a:lnTo>
                <a:lnTo>
                  <a:pt x="200383" y="276546"/>
                </a:lnTo>
                <a:lnTo>
                  <a:pt x="235802" y="254957"/>
                </a:lnTo>
                <a:lnTo>
                  <a:pt x="263506" y="224380"/>
                </a:lnTo>
                <a:lnTo>
                  <a:pt x="281552" y="186752"/>
                </a:lnTo>
                <a:lnTo>
                  <a:pt x="287999" y="144012"/>
                </a:lnTo>
                <a:lnTo>
                  <a:pt x="287990" y="142385"/>
                </a:lnTo>
                <a:lnTo>
                  <a:pt x="281137" y="99993"/>
                </a:lnTo>
                <a:lnTo>
                  <a:pt x="262801" y="62715"/>
                </a:lnTo>
                <a:lnTo>
                  <a:pt x="234846" y="32467"/>
                </a:lnTo>
                <a:lnTo>
                  <a:pt x="199136" y="11167"/>
                </a:lnTo>
                <a:lnTo>
                  <a:pt x="157536" y="732"/>
                </a:lnTo>
                <a:lnTo>
                  <a:pt x="142682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216609" y="4155323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60" y="0"/>
                </a:moveTo>
                <a:lnTo>
                  <a:pt x="0" y="10363"/>
                </a:lnTo>
                <a:lnTo>
                  <a:pt x="75392" y="85740"/>
                </a:lnTo>
                <a:lnTo>
                  <a:pt x="0" y="161086"/>
                </a:lnTo>
                <a:lnTo>
                  <a:pt x="10360" y="171358"/>
                </a:lnTo>
                <a:lnTo>
                  <a:pt x="85749" y="95981"/>
                </a:lnTo>
                <a:lnTo>
                  <a:pt x="106270" y="95981"/>
                </a:lnTo>
                <a:lnTo>
                  <a:pt x="96024" y="85740"/>
                </a:lnTo>
                <a:lnTo>
                  <a:pt x="106418" y="75346"/>
                </a:lnTo>
                <a:lnTo>
                  <a:pt x="85749" y="75346"/>
                </a:lnTo>
                <a:lnTo>
                  <a:pt x="10360" y="0"/>
                </a:lnTo>
                <a:close/>
              </a:path>
              <a:path w="171450" h="171450">
                <a:moveTo>
                  <a:pt x="106270" y="95981"/>
                </a:moveTo>
                <a:lnTo>
                  <a:pt x="85749" y="95981"/>
                </a:lnTo>
                <a:lnTo>
                  <a:pt x="161031" y="171358"/>
                </a:lnTo>
                <a:lnTo>
                  <a:pt x="171404" y="161086"/>
                </a:lnTo>
                <a:lnTo>
                  <a:pt x="106270" y="95981"/>
                </a:lnTo>
                <a:close/>
              </a:path>
              <a:path w="171450" h="171450">
                <a:moveTo>
                  <a:pt x="161031" y="0"/>
                </a:moveTo>
                <a:lnTo>
                  <a:pt x="85749" y="75346"/>
                </a:lnTo>
                <a:lnTo>
                  <a:pt x="106418" y="75346"/>
                </a:lnTo>
                <a:lnTo>
                  <a:pt x="171404" y="10363"/>
                </a:lnTo>
                <a:lnTo>
                  <a:pt x="1610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039749" y="4093028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89">
                <a:moveTo>
                  <a:pt x="142667" y="0"/>
                </a:moveTo>
                <a:lnTo>
                  <a:pt x="100196" y="6780"/>
                </a:lnTo>
                <a:lnTo>
                  <a:pt x="62845" y="25068"/>
                </a:lnTo>
                <a:lnTo>
                  <a:pt x="32537" y="52982"/>
                </a:lnTo>
                <a:lnTo>
                  <a:pt x="11192" y="88638"/>
                </a:lnTo>
                <a:lnTo>
                  <a:pt x="734" y="130152"/>
                </a:lnTo>
                <a:lnTo>
                  <a:pt x="0" y="144966"/>
                </a:lnTo>
                <a:lnTo>
                  <a:pt x="834" y="159608"/>
                </a:lnTo>
                <a:lnTo>
                  <a:pt x="11593" y="200685"/>
                </a:lnTo>
                <a:lnTo>
                  <a:pt x="33251" y="235992"/>
                </a:lnTo>
                <a:lnTo>
                  <a:pt x="63900" y="263599"/>
                </a:lnTo>
                <a:lnTo>
                  <a:pt x="101631" y="281577"/>
                </a:lnTo>
                <a:lnTo>
                  <a:pt x="144537" y="287998"/>
                </a:lnTo>
                <a:lnTo>
                  <a:pt x="159216" y="287204"/>
                </a:lnTo>
                <a:lnTo>
                  <a:pt x="200407" y="276531"/>
                </a:lnTo>
                <a:lnTo>
                  <a:pt x="235821" y="254933"/>
                </a:lnTo>
                <a:lnTo>
                  <a:pt x="263517" y="224349"/>
                </a:lnTo>
                <a:lnTo>
                  <a:pt x="281557" y="186719"/>
                </a:lnTo>
                <a:lnTo>
                  <a:pt x="288002" y="143981"/>
                </a:lnTo>
                <a:lnTo>
                  <a:pt x="287993" y="142364"/>
                </a:lnTo>
                <a:lnTo>
                  <a:pt x="281143" y="99973"/>
                </a:lnTo>
                <a:lnTo>
                  <a:pt x="262808" y="62699"/>
                </a:lnTo>
                <a:lnTo>
                  <a:pt x="234852" y="32457"/>
                </a:lnTo>
                <a:lnTo>
                  <a:pt x="199138" y="11163"/>
                </a:lnTo>
                <a:lnTo>
                  <a:pt x="157526" y="732"/>
                </a:lnTo>
                <a:lnTo>
                  <a:pt x="142667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067208" y="4160169"/>
            <a:ext cx="221615" cy="153670"/>
          </a:xfrm>
          <a:custGeom>
            <a:avLst/>
            <a:gdLst/>
            <a:ahLst/>
            <a:cxnLst/>
            <a:rect l="l" t="t" r="r" b="b"/>
            <a:pathLst>
              <a:path w="221614" h="153670">
                <a:moveTo>
                  <a:pt x="9235" y="67604"/>
                </a:moveTo>
                <a:lnTo>
                  <a:pt x="0" y="76840"/>
                </a:lnTo>
                <a:lnTo>
                  <a:pt x="76809" y="153680"/>
                </a:lnTo>
                <a:lnTo>
                  <a:pt x="95333" y="135148"/>
                </a:lnTo>
                <a:lnTo>
                  <a:pt x="76809" y="135148"/>
                </a:lnTo>
                <a:lnTo>
                  <a:pt x="9235" y="67604"/>
                </a:lnTo>
                <a:close/>
              </a:path>
              <a:path w="221614" h="153670">
                <a:moveTo>
                  <a:pt x="211927" y="0"/>
                </a:moveTo>
                <a:lnTo>
                  <a:pt x="76809" y="135148"/>
                </a:lnTo>
                <a:lnTo>
                  <a:pt x="95333" y="135148"/>
                </a:lnTo>
                <a:lnTo>
                  <a:pt x="221162" y="9265"/>
                </a:lnTo>
                <a:lnTo>
                  <a:pt x="211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341809" y="1004034"/>
            <a:ext cx="500570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7.Palle</a:t>
            </a:r>
            <a:r>
              <a:rPr sz="2400" b="1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Stacking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Pre-cautions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845432" y="10299798"/>
            <a:ext cx="16954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30</a:t>
            </a:r>
            <a:endParaRPr sz="10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07308" y="1707449"/>
            <a:ext cx="5935980" cy="1003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stacking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pallets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make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protectio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cargos,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optimizatio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ackin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calculated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handlin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storage.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Also,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conven-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ienc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taken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consideration.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(See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illustration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bel-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ow)</a:t>
            </a:r>
            <a:endParaRPr sz="14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33442" y="8248183"/>
            <a:ext cx="5925185" cy="416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result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interloc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stacking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45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%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55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%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lossin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compression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gth.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1158634" y="3289022"/>
          <a:ext cx="2283744" cy="21307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307"/>
                <a:gridCol w="570942"/>
                <a:gridCol w="285463"/>
                <a:gridCol w="95167"/>
                <a:gridCol w="95152"/>
                <a:gridCol w="285454"/>
                <a:gridCol w="570942"/>
                <a:gridCol w="190317"/>
              </a:tblGrid>
              <a:tr h="380603"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634">
                <a:tc gridSpan="4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634"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603">
                <a:tc gridSpan="4">
                  <a:txBody>
                    <a:bodyPr/>
                    <a:lstStyle/>
                    <a:p>
                      <a:pPr marL="497840">
                        <a:lnSpc>
                          <a:spcPct val="100000"/>
                        </a:lnSpc>
                      </a:pP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Interloc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</a:t>
                      </a:r>
                      <a:r>
                        <a:rPr sz="1400" spc="11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stacking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94914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826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153">
                      <a:solidFill>
                        <a:srgbClr val="C0C0BF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153">
                      <a:solidFill>
                        <a:srgbClr val="C0C0BF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153">
                      <a:solidFill>
                        <a:srgbClr val="C0C0BF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153">
                      <a:solidFill>
                        <a:srgbClr val="C0C0BF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153">
                      <a:solidFill>
                        <a:srgbClr val="C0C0BF"/>
                      </a:solidFill>
                      <a:prstDash val="solid"/>
                    </a:lnT>
                    <a:lnB w="3215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041618" y="3289022"/>
          <a:ext cx="2280631" cy="21280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073"/>
                <a:gridCol w="570158"/>
                <a:gridCol w="285048"/>
                <a:gridCol w="190073"/>
                <a:gridCol w="285079"/>
                <a:gridCol w="570158"/>
                <a:gridCol w="190042"/>
              </a:tblGrid>
              <a:tr h="380055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146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085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116">
                <a:tc gridSpan="2">
                  <a:txBody>
                    <a:bodyPr/>
                    <a:lstStyle/>
                    <a:p>
                      <a:pPr marL="353060">
                        <a:lnSpc>
                          <a:spcPct val="100000"/>
                        </a:lnSpc>
                      </a:pP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Colu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mna</a:t>
                      </a:r>
                      <a:r>
                        <a:rPr sz="1400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400" spc="120" dirty="0">
                          <a:solidFill>
                            <a:srgbClr val="231F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sta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sz="1400" spc="35" dirty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king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594">
                      <a:solidFill>
                        <a:srgbClr val="01020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94334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092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092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32092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99567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092">
                      <a:solidFill>
                        <a:srgbClr val="C0C0BF"/>
                      </a:solidFill>
                      <a:prstDash val="solid"/>
                    </a:lnT>
                    <a:lnB w="3212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092">
                      <a:solidFill>
                        <a:srgbClr val="C0C0BF"/>
                      </a:solidFill>
                      <a:prstDash val="solid"/>
                    </a:lnT>
                    <a:lnB w="3212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092">
                      <a:solidFill>
                        <a:srgbClr val="C0C0BF"/>
                      </a:solidFill>
                      <a:prstDash val="solid"/>
                    </a:lnT>
                    <a:lnB w="3212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092">
                      <a:solidFill>
                        <a:srgbClr val="C0C0BF"/>
                      </a:solidFill>
                      <a:prstDash val="solid"/>
                    </a:lnT>
                    <a:lnB w="32123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2092">
                      <a:solidFill>
                        <a:srgbClr val="C0C0BF"/>
                      </a:solidFill>
                      <a:prstDash val="solid"/>
                    </a:lnT>
                    <a:lnB w="32123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</a:tr>
            </a:tbl>
          </a:graphicData>
        </a:graphic>
      </p:graphicFrame>
      <p:pic>
        <p:nvPicPr>
          <p:cNvPr id="60" name="59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8666" y="4405488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77" y="0"/>
                </a:lnTo>
              </a:path>
            </a:pathLst>
          </a:custGeom>
          <a:ln w="29829">
            <a:solidFill>
              <a:srgbClr val="C0C0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48654" y="4190746"/>
            <a:ext cx="2284095" cy="29845"/>
          </a:xfrm>
          <a:custGeom>
            <a:avLst/>
            <a:gdLst/>
            <a:ahLst/>
            <a:cxnLst/>
            <a:rect l="l" t="t" r="r" b="b"/>
            <a:pathLst>
              <a:path w="2284095" h="29845">
                <a:moveTo>
                  <a:pt x="0" y="29829"/>
                </a:moveTo>
                <a:lnTo>
                  <a:pt x="2283759" y="29829"/>
                </a:lnTo>
                <a:lnTo>
                  <a:pt x="2283759" y="0"/>
                </a:lnTo>
                <a:lnTo>
                  <a:pt x="0" y="0"/>
                </a:lnTo>
                <a:lnTo>
                  <a:pt x="0" y="29829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42096" y="4219941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317" y="0"/>
                </a:moveTo>
                <a:lnTo>
                  <a:pt x="0" y="0"/>
                </a:lnTo>
                <a:lnTo>
                  <a:pt x="0" y="171267"/>
                </a:lnTo>
                <a:lnTo>
                  <a:pt x="190317" y="171267"/>
                </a:lnTo>
                <a:lnTo>
                  <a:pt x="190317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95382" y="4219941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320" y="0"/>
                </a:moveTo>
                <a:lnTo>
                  <a:pt x="0" y="0"/>
                </a:lnTo>
                <a:lnTo>
                  <a:pt x="0" y="171267"/>
                </a:lnTo>
                <a:lnTo>
                  <a:pt x="190320" y="171267"/>
                </a:lnTo>
                <a:lnTo>
                  <a:pt x="190320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8666" y="4219941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311" y="0"/>
                </a:moveTo>
                <a:lnTo>
                  <a:pt x="0" y="0"/>
                </a:lnTo>
                <a:lnTo>
                  <a:pt x="0" y="171267"/>
                </a:lnTo>
                <a:lnTo>
                  <a:pt x="190311" y="171267"/>
                </a:lnTo>
                <a:lnTo>
                  <a:pt x="190311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48654" y="2288240"/>
            <a:ext cx="0" cy="2131695"/>
          </a:xfrm>
          <a:custGeom>
            <a:avLst/>
            <a:gdLst/>
            <a:ahLst/>
            <a:cxnLst/>
            <a:rect l="l" t="t" r="r" b="b"/>
            <a:pathLst>
              <a:path h="2131695">
                <a:moveTo>
                  <a:pt x="0" y="213152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90535" y="3810747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64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66146" y="3053075"/>
            <a:ext cx="0" cy="1134745"/>
          </a:xfrm>
          <a:custGeom>
            <a:avLst/>
            <a:gdLst/>
            <a:ahLst/>
            <a:cxnLst/>
            <a:rect l="l" t="t" r="r" b="b"/>
            <a:pathLst>
              <a:path h="1134745">
                <a:moveTo>
                  <a:pt x="0" y="1134739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90535" y="3048808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0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90535" y="2288271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0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09904" y="3428832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0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909904" y="2668874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34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38965" y="4219941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2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48654" y="4419767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48654" y="4391208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8654" y="4218144"/>
            <a:ext cx="2284095" cy="3810"/>
          </a:xfrm>
          <a:custGeom>
            <a:avLst/>
            <a:gdLst/>
            <a:ahLst/>
            <a:cxnLst/>
            <a:rect l="l" t="t" r="r" b="b"/>
            <a:pathLst>
              <a:path w="2284095" h="3810">
                <a:moveTo>
                  <a:pt x="0" y="3594"/>
                </a:moveTo>
                <a:lnTo>
                  <a:pt x="2283759" y="3594"/>
                </a:lnTo>
                <a:lnTo>
                  <a:pt x="2283759" y="0"/>
                </a:lnTo>
                <a:lnTo>
                  <a:pt x="0" y="0"/>
                </a:lnTo>
                <a:lnTo>
                  <a:pt x="0" y="3594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48654" y="4189614"/>
            <a:ext cx="2284095" cy="3810"/>
          </a:xfrm>
          <a:custGeom>
            <a:avLst/>
            <a:gdLst/>
            <a:ahLst/>
            <a:cxnLst/>
            <a:rect l="l" t="t" r="r" b="b"/>
            <a:pathLst>
              <a:path w="2284095" h="3810">
                <a:moveTo>
                  <a:pt x="0" y="3594"/>
                </a:moveTo>
                <a:lnTo>
                  <a:pt x="2283759" y="3594"/>
                </a:lnTo>
                <a:lnTo>
                  <a:pt x="2283759" y="0"/>
                </a:lnTo>
                <a:lnTo>
                  <a:pt x="0" y="0"/>
                </a:lnTo>
                <a:lnTo>
                  <a:pt x="0" y="3594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148654" y="3810747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48654" y="3430143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48654" y="3049478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48654" y="2668874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48654" y="2288240"/>
            <a:ext cx="2284095" cy="0"/>
          </a:xfrm>
          <a:custGeom>
            <a:avLst/>
            <a:gdLst/>
            <a:ahLst/>
            <a:cxnLst/>
            <a:rect l="l" t="t" r="r" b="b"/>
            <a:pathLst>
              <a:path w="2284095">
                <a:moveTo>
                  <a:pt x="0" y="0"/>
                </a:moveTo>
                <a:lnTo>
                  <a:pt x="2283759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32413" y="2288240"/>
            <a:ext cx="0" cy="2131695"/>
          </a:xfrm>
          <a:custGeom>
            <a:avLst/>
            <a:gdLst/>
            <a:ahLst/>
            <a:cxnLst/>
            <a:rect l="l" t="t" r="r" b="b"/>
            <a:pathLst>
              <a:path h="2131695">
                <a:moveTo>
                  <a:pt x="0" y="213152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671154" y="3428832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0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671154" y="2668874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380634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42096" y="4219941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2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95382" y="4219941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2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385703" y="4219941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267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031650" y="4387677"/>
            <a:ext cx="2280920" cy="29845"/>
          </a:xfrm>
          <a:custGeom>
            <a:avLst/>
            <a:gdLst/>
            <a:ahLst/>
            <a:cxnLst/>
            <a:rect l="l" t="t" r="r" b="b"/>
            <a:pathLst>
              <a:path w="2280920" h="29845">
                <a:moveTo>
                  <a:pt x="0" y="29768"/>
                </a:moveTo>
                <a:lnTo>
                  <a:pt x="2280604" y="29768"/>
                </a:lnTo>
                <a:lnTo>
                  <a:pt x="2280604" y="0"/>
                </a:lnTo>
                <a:lnTo>
                  <a:pt x="0" y="0"/>
                </a:lnTo>
                <a:lnTo>
                  <a:pt x="0" y="29768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31650" y="4188124"/>
            <a:ext cx="2280920" cy="29845"/>
          </a:xfrm>
          <a:custGeom>
            <a:avLst/>
            <a:gdLst/>
            <a:ahLst/>
            <a:cxnLst/>
            <a:rect l="l" t="t" r="r" b="b"/>
            <a:pathLst>
              <a:path w="2280920" h="29845">
                <a:moveTo>
                  <a:pt x="0" y="29768"/>
                </a:moveTo>
                <a:lnTo>
                  <a:pt x="2280604" y="29768"/>
                </a:lnTo>
                <a:lnTo>
                  <a:pt x="2280604" y="0"/>
                </a:lnTo>
                <a:lnTo>
                  <a:pt x="0" y="0"/>
                </a:lnTo>
                <a:lnTo>
                  <a:pt x="0" y="29768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122242" y="4217258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012" y="0"/>
                </a:moveTo>
                <a:lnTo>
                  <a:pt x="0" y="0"/>
                </a:lnTo>
                <a:lnTo>
                  <a:pt x="0" y="171053"/>
                </a:lnTo>
                <a:lnTo>
                  <a:pt x="190012" y="171053"/>
                </a:lnTo>
                <a:lnTo>
                  <a:pt x="190012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076931" y="4217258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073" y="0"/>
                </a:moveTo>
                <a:lnTo>
                  <a:pt x="0" y="0"/>
                </a:lnTo>
                <a:lnTo>
                  <a:pt x="0" y="171053"/>
                </a:lnTo>
                <a:lnTo>
                  <a:pt x="190073" y="171053"/>
                </a:lnTo>
                <a:lnTo>
                  <a:pt x="190073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031650" y="4217258"/>
            <a:ext cx="190500" cy="171450"/>
          </a:xfrm>
          <a:custGeom>
            <a:avLst/>
            <a:gdLst/>
            <a:ahLst/>
            <a:cxnLst/>
            <a:rect l="l" t="t" r="r" b="b"/>
            <a:pathLst>
              <a:path w="190500" h="171450">
                <a:moveTo>
                  <a:pt x="190042" y="0"/>
                </a:moveTo>
                <a:lnTo>
                  <a:pt x="0" y="0"/>
                </a:lnTo>
                <a:lnTo>
                  <a:pt x="0" y="171053"/>
                </a:lnTo>
                <a:lnTo>
                  <a:pt x="190042" y="171053"/>
                </a:lnTo>
                <a:lnTo>
                  <a:pt x="190042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031650" y="2288240"/>
            <a:ext cx="0" cy="2129155"/>
          </a:xfrm>
          <a:custGeom>
            <a:avLst/>
            <a:gdLst/>
            <a:ahLst/>
            <a:cxnLst/>
            <a:rect l="l" t="t" r="r" b="b"/>
            <a:pathLst>
              <a:path h="2129154">
                <a:moveTo>
                  <a:pt x="0" y="212860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791882" y="2290038"/>
            <a:ext cx="0" cy="756920"/>
          </a:xfrm>
          <a:custGeom>
            <a:avLst/>
            <a:gdLst/>
            <a:ahLst/>
            <a:cxnLst/>
            <a:rect l="l" t="t" r="r" b="b"/>
            <a:pathLst>
              <a:path h="756919">
                <a:moveTo>
                  <a:pt x="0" y="75660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221693" y="4217258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05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031650" y="4415044"/>
            <a:ext cx="2280920" cy="3810"/>
          </a:xfrm>
          <a:custGeom>
            <a:avLst/>
            <a:gdLst/>
            <a:ahLst/>
            <a:cxnLst/>
            <a:rect l="l" t="t" r="r" b="b"/>
            <a:pathLst>
              <a:path w="2280920" h="3810">
                <a:moveTo>
                  <a:pt x="0" y="3594"/>
                </a:moveTo>
                <a:lnTo>
                  <a:pt x="2280604" y="3594"/>
                </a:lnTo>
                <a:lnTo>
                  <a:pt x="2280604" y="0"/>
                </a:lnTo>
                <a:lnTo>
                  <a:pt x="0" y="0"/>
                </a:lnTo>
                <a:lnTo>
                  <a:pt x="0" y="3594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031650" y="4388312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031650" y="4215461"/>
            <a:ext cx="2280920" cy="3810"/>
          </a:xfrm>
          <a:custGeom>
            <a:avLst/>
            <a:gdLst/>
            <a:ahLst/>
            <a:cxnLst/>
            <a:rect l="l" t="t" r="r" b="b"/>
            <a:pathLst>
              <a:path w="2280920" h="3810">
                <a:moveTo>
                  <a:pt x="0" y="3594"/>
                </a:moveTo>
                <a:lnTo>
                  <a:pt x="2280604" y="3594"/>
                </a:lnTo>
                <a:lnTo>
                  <a:pt x="2280604" y="0"/>
                </a:lnTo>
                <a:lnTo>
                  <a:pt x="0" y="0"/>
                </a:lnTo>
                <a:lnTo>
                  <a:pt x="0" y="3594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031650" y="4186963"/>
            <a:ext cx="2280920" cy="3810"/>
          </a:xfrm>
          <a:custGeom>
            <a:avLst/>
            <a:gdLst/>
            <a:ahLst/>
            <a:cxnLst/>
            <a:rect l="l" t="t" r="r" b="b"/>
            <a:pathLst>
              <a:path w="2280920" h="3810">
                <a:moveTo>
                  <a:pt x="0" y="3594"/>
                </a:moveTo>
                <a:lnTo>
                  <a:pt x="2280604" y="3594"/>
                </a:lnTo>
                <a:lnTo>
                  <a:pt x="2280604" y="0"/>
                </a:lnTo>
                <a:lnTo>
                  <a:pt x="0" y="0"/>
                </a:lnTo>
                <a:lnTo>
                  <a:pt x="0" y="3594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31650" y="3808643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031650" y="3428558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031650" y="3048442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031650" y="2668356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31650" y="2288240"/>
            <a:ext cx="2280920" cy="0"/>
          </a:xfrm>
          <a:custGeom>
            <a:avLst/>
            <a:gdLst/>
            <a:ahLst/>
            <a:cxnLst/>
            <a:rect l="l" t="t" r="r" b="b"/>
            <a:pathLst>
              <a:path w="2280920">
                <a:moveTo>
                  <a:pt x="0" y="0"/>
                </a:moveTo>
                <a:lnTo>
                  <a:pt x="228060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312286" y="2288240"/>
            <a:ext cx="0" cy="2129155"/>
          </a:xfrm>
          <a:custGeom>
            <a:avLst/>
            <a:gdLst/>
            <a:ahLst/>
            <a:cxnLst/>
            <a:rect l="l" t="t" r="r" b="b"/>
            <a:pathLst>
              <a:path h="2129154">
                <a:moveTo>
                  <a:pt x="0" y="2128601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552084" y="2290038"/>
            <a:ext cx="0" cy="756920"/>
          </a:xfrm>
          <a:custGeom>
            <a:avLst/>
            <a:gdLst/>
            <a:ahLst/>
            <a:cxnLst/>
            <a:rect l="l" t="t" r="r" b="b"/>
            <a:pathLst>
              <a:path h="756919">
                <a:moveTo>
                  <a:pt x="0" y="756605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122242" y="4217258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05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076931" y="4217258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05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267004" y="4217258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1053"/>
                </a:moveTo>
                <a:lnTo>
                  <a:pt x="0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341199" y="3094046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89">
                <a:moveTo>
                  <a:pt x="142669" y="0"/>
                </a:moveTo>
                <a:lnTo>
                  <a:pt x="100199" y="6781"/>
                </a:lnTo>
                <a:lnTo>
                  <a:pt x="62848" y="25070"/>
                </a:lnTo>
                <a:lnTo>
                  <a:pt x="32539" y="52984"/>
                </a:lnTo>
                <a:lnTo>
                  <a:pt x="11193" y="88639"/>
                </a:lnTo>
                <a:lnTo>
                  <a:pt x="734" y="130152"/>
                </a:lnTo>
                <a:lnTo>
                  <a:pt x="0" y="144965"/>
                </a:lnTo>
                <a:lnTo>
                  <a:pt x="834" y="159607"/>
                </a:lnTo>
                <a:lnTo>
                  <a:pt x="11594" y="200684"/>
                </a:lnTo>
                <a:lnTo>
                  <a:pt x="33253" y="235991"/>
                </a:lnTo>
                <a:lnTo>
                  <a:pt x="63903" y="263598"/>
                </a:lnTo>
                <a:lnTo>
                  <a:pt x="101634" y="281577"/>
                </a:lnTo>
                <a:lnTo>
                  <a:pt x="144536" y="287998"/>
                </a:lnTo>
                <a:lnTo>
                  <a:pt x="159214" y="287204"/>
                </a:lnTo>
                <a:lnTo>
                  <a:pt x="200404" y="276534"/>
                </a:lnTo>
                <a:lnTo>
                  <a:pt x="235817" y="254936"/>
                </a:lnTo>
                <a:lnTo>
                  <a:pt x="263514" y="224352"/>
                </a:lnTo>
                <a:lnTo>
                  <a:pt x="281554" y="186720"/>
                </a:lnTo>
                <a:lnTo>
                  <a:pt x="287999" y="143981"/>
                </a:lnTo>
                <a:lnTo>
                  <a:pt x="287990" y="142369"/>
                </a:lnTo>
                <a:lnTo>
                  <a:pt x="281141" y="99976"/>
                </a:lnTo>
                <a:lnTo>
                  <a:pt x="262808" y="62701"/>
                </a:lnTo>
                <a:lnTo>
                  <a:pt x="234853" y="32458"/>
                </a:lnTo>
                <a:lnTo>
                  <a:pt x="199139" y="11164"/>
                </a:lnTo>
                <a:lnTo>
                  <a:pt x="157528" y="732"/>
                </a:lnTo>
                <a:lnTo>
                  <a:pt x="142669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399489" y="3152775"/>
            <a:ext cx="171450" cy="171450"/>
          </a:xfrm>
          <a:custGeom>
            <a:avLst/>
            <a:gdLst/>
            <a:ahLst/>
            <a:cxnLst/>
            <a:rect l="l" t="t" r="r" b="b"/>
            <a:pathLst>
              <a:path w="171450" h="171450">
                <a:moveTo>
                  <a:pt x="10372" y="0"/>
                </a:moveTo>
                <a:lnTo>
                  <a:pt x="0" y="10363"/>
                </a:lnTo>
                <a:lnTo>
                  <a:pt x="75392" y="85709"/>
                </a:lnTo>
                <a:lnTo>
                  <a:pt x="0" y="161086"/>
                </a:lnTo>
                <a:lnTo>
                  <a:pt x="10372" y="171328"/>
                </a:lnTo>
                <a:lnTo>
                  <a:pt x="85749" y="95981"/>
                </a:lnTo>
                <a:lnTo>
                  <a:pt x="106296" y="95981"/>
                </a:lnTo>
                <a:lnTo>
                  <a:pt x="96024" y="85709"/>
                </a:lnTo>
                <a:lnTo>
                  <a:pt x="106392" y="75346"/>
                </a:lnTo>
                <a:lnTo>
                  <a:pt x="85749" y="75346"/>
                </a:lnTo>
                <a:lnTo>
                  <a:pt x="10372" y="0"/>
                </a:lnTo>
                <a:close/>
              </a:path>
              <a:path w="171450" h="171450">
                <a:moveTo>
                  <a:pt x="106296" y="95981"/>
                </a:moveTo>
                <a:lnTo>
                  <a:pt x="85749" y="95981"/>
                </a:lnTo>
                <a:lnTo>
                  <a:pt x="161044" y="171328"/>
                </a:lnTo>
                <a:lnTo>
                  <a:pt x="171404" y="161086"/>
                </a:lnTo>
                <a:lnTo>
                  <a:pt x="106296" y="95981"/>
                </a:lnTo>
                <a:close/>
              </a:path>
              <a:path w="171450" h="171450">
                <a:moveTo>
                  <a:pt x="161044" y="0"/>
                </a:moveTo>
                <a:lnTo>
                  <a:pt x="85749" y="75346"/>
                </a:lnTo>
                <a:lnTo>
                  <a:pt x="106392" y="75346"/>
                </a:lnTo>
                <a:lnTo>
                  <a:pt x="171404" y="10363"/>
                </a:lnTo>
                <a:lnTo>
                  <a:pt x="1610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354821" y="3090480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89" h="288289">
                <a:moveTo>
                  <a:pt x="142669" y="0"/>
                </a:moveTo>
                <a:lnTo>
                  <a:pt x="100191" y="6786"/>
                </a:lnTo>
                <a:lnTo>
                  <a:pt x="62839" y="25078"/>
                </a:lnTo>
                <a:lnTo>
                  <a:pt x="32532" y="52992"/>
                </a:lnTo>
                <a:lnTo>
                  <a:pt x="11190" y="88646"/>
                </a:lnTo>
                <a:lnTo>
                  <a:pt x="734" y="130157"/>
                </a:lnTo>
                <a:lnTo>
                  <a:pt x="0" y="144970"/>
                </a:lnTo>
                <a:lnTo>
                  <a:pt x="834" y="159606"/>
                </a:lnTo>
                <a:lnTo>
                  <a:pt x="11594" y="200675"/>
                </a:lnTo>
                <a:lnTo>
                  <a:pt x="33253" y="235980"/>
                </a:lnTo>
                <a:lnTo>
                  <a:pt x="63902" y="263591"/>
                </a:lnTo>
                <a:lnTo>
                  <a:pt x="101635" y="281574"/>
                </a:lnTo>
                <a:lnTo>
                  <a:pt x="144542" y="287998"/>
                </a:lnTo>
                <a:lnTo>
                  <a:pt x="159218" y="287205"/>
                </a:lnTo>
                <a:lnTo>
                  <a:pt x="200404" y="276533"/>
                </a:lnTo>
                <a:lnTo>
                  <a:pt x="235816" y="254931"/>
                </a:lnTo>
                <a:lnTo>
                  <a:pt x="263514" y="224343"/>
                </a:lnTo>
                <a:lnTo>
                  <a:pt x="281556" y="186711"/>
                </a:lnTo>
                <a:lnTo>
                  <a:pt x="288002" y="143981"/>
                </a:lnTo>
                <a:lnTo>
                  <a:pt x="287993" y="142366"/>
                </a:lnTo>
                <a:lnTo>
                  <a:pt x="281143" y="99973"/>
                </a:lnTo>
                <a:lnTo>
                  <a:pt x="262809" y="62699"/>
                </a:lnTo>
                <a:lnTo>
                  <a:pt x="234853" y="32458"/>
                </a:lnTo>
                <a:lnTo>
                  <a:pt x="199139" y="11163"/>
                </a:lnTo>
                <a:lnTo>
                  <a:pt x="157528" y="732"/>
                </a:lnTo>
                <a:lnTo>
                  <a:pt x="142669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82280" y="3157621"/>
            <a:ext cx="221615" cy="153670"/>
          </a:xfrm>
          <a:custGeom>
            <a:avLst/>
            <a:gdLst/>
            <a:ahLst/>
            <a:cxnLst/>
            <a:rect l="l" t="t" r="r" b="b"/>
            <a:pathLst>
              <a:path w="221614" h="153670">
                <a:moveTo>
                  <a:pt x="9265" y="67604"/>
                </a:moveTo>
                <a:lnTo>
                  <a:pt x="0" y="76840"/>
                </a:lnTo>
                <a:lnTo>
                  <a:pt x="76840" y="153680"/>
                </a:lnTo>
                <a:lnTo>
                  <a:pt x="95360" y="135148"/>
                </a:lnTo>
                <a:lnTo>
                  <a:pt x="76840" y="135148"/>
                </a:lnTo>
                <a:lnTo>
                  <a:pt x="9265" y="67604"/>
                </a:lnTo>
                <a:close/>
              </a:path>
              <a:path w="221614" h="153670">
                <a:moveTo>
                  <a:pt x="211927" y="0"/>
                </a:moveTo>
                <a:lnTo>
                  <a:pt x="76840" y="135148"/>
                </a:lnTo>
                <a:lnTo>
                  <a:pt x="95360" y="135148"/>
                </a:lnTo>
                <a:lnTo>
                  <a:pt x="221162" y="9265"/>
                </a:lnTo>
                <a:lnTo>
                  <a:pt x="211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096927" y="6102555"/>
            <a:ext cx="269240" cy="268605"/>
          </a:xfrm>
          <a:custGeom>
            <a:avLst/>
            <a:gdLst/>
            <a:ahLst/>
            <a:cxnLst/>
            <a:rect l="l" t="t" r="r" b="b"/>
            <a:pathLst>
              <a:path w="269240" h="268604">
                <a:moveTo>
                  <a:pt x="123949" y="0"/>
                </a:moveTo>
                <a:lnTo>
                  <a:pt x="84275" y="9325"/>
                </a:lnTo>
                <a:lnTo>
                  <a:pt x="50092" y="30061"/>
                </a:lnTo>
                <a:lnTo>
                  <a:pt x="23352" y="60790"/>
                </a:lnTo>
                <a:lnTo>
                  <a:pt x="6005" y="100096"/>
                </a:lnTo>
                <a:lnTo>
                  <a:pt x="0" y="146562"/>
                </a:lnTo>
                <a:lnTo>
                  <a:pt x="1935" y="160083"/>
                </a:lnTo>
                <a:lnTo>
                  <a:pt x="15630" y="197560"/>
                </a:lnTo>
                <a:lnTo>
                  <a:pt x="40161" y="228926"/>
                </a:lnTo>
                <a:lnTo>
                  <a:pt x="74252" y="252282"/>
                </a:lnTo>
                <a:lnTo>
                  <a:pt x="116624" y="265724"/>
                </a:lnTo>
                <a:lnTo>
                  <a:pt x="148842" y="268239"/>
                </a:lnTo>
                <a:lnTo>
                  <a:pt x="163060" y="265922"/>
                </a:lnTo>
                <a:lnTo>
                  <a:pt x="202147" y="250635"/>
                </a:lnTo>
                <a:lnTo>
                  <a:pt x="234154" y="224571"/>
                </a:lnTo>
                <a:lnTo>
                  <a:pt x="256864" y="189948"/>
                </a:lnTo>
                <a:lnTo>
                  <a:pt x="268060" y="148987"/>
                </a:lnTo>
                <a:lnTo>
                  <a:pt x="268851" y="134308"/>
                </a:lnTo>
                <a:lnTo>
                  <a:pt x="268587" y="125819"/>
                </a:lnTo>
                <a:lnTo>
                  <a:pt x="259668" y="85658"/>
                </a:lnTo>
                <a:lnTo>
                  <a:pt x="239209" y="51004"/>
                </a:lnTo>
                <a:lnTo>
                  <a:pt x="208746" y="23848"/>
                </a:lnTo>
                <a:lnTo>
                  <a:pt x="169814" y="6183"/>
                </a:lnTo>
                <a:lnTo>
                  <a:pt x="123949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150930" y="6157097"/>
            <a:ext cx="160655" cy="160655"/>
          </a:xfrm>
          <a:custGeom>
            <a:avLst/>
            <a:gdLst/>
            <a:ahLst/>
            <a:cxnLst/>
            <a:rect l="l" t="t" r="r" b="b"/>
            <a:pathLst>
              <a:path w="160655" h="160654">
                <a:moveTo>
                  <a:pt x="9689" y="0"/>
                </a:moveTo>
                <a:lnTo>
                  <a:pt x="0" y="9692"/>
                </a:lnTo>
                <a:lnTo>
                  <a:pt x="70484" y="80192"/>
                </a:lnTo>
                <a:lnTo>
                  <a:pt x="0" y="150693"/>
                </a:lnTo>
                <a:lnTo>
                  <a:pt x="9689" y="160294"/>
                </a:lnTo>
                <a:lnTo>
                  <a:pt x="80211" y="89794"/>
                </a:lnTo>
                <a:lnTo>
                  <a:pt x="99412" y="89794"/>
                </a:lnTo>
                <a:lnTo>
                  <a:pt x="89806" y="80192"/>
                </a:lnTo>
                <a:lnTo>
                  <a:pt x="99503" y="70500"/>
                </a:lnTo>
                <a:lnTo>
                  <a:pt x="80211" y="70500"/>
                </a:lnTo>
                <a:lnTo>
                  <a:pt x="9689" y="0"/>
                </a:lnTo>
                <a:close/>
              </a:path>
              <a:path w="160655" h="160654">
                <a:moveTo>
                  <a:pt x="99412" y="89794"/>
                </a:moveTo>
                <a:lnTo>
                  <a:pt x="80211" y="89794"/>
                </a:lnTo>
                <a:lnTo>
                  <a:pt x="150635" y="160294"/>
                </a:lnTo>
                <a:lnTo>
                  <a:pt x="160340" y="150693"/>
                </a:lnTo>
                <a:lnTo>
                  <a:pt x="99412" y="89794"/>
                </a:lnTo>
                <a:close/>
              </a:path>
              <a:path w="160655" h="160654">
                <a:moveTo>
                  <a:pt x="150635" y="0"/>
                </a:moveTo>
                <a:lnTo>
                  <a:pt x="80211" y="70500"/>
                </a:lnTo>
                <a:lnTo>
                  <a:pt x="99503" y="70500"/>
                </a:lnTo>
                <a:lnTo>
                  <a:pt x="160340" y="9692"/>
                </a:lnTo>
                <a:lnTo>
                  <a:pt x="1506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024960" y="6102172"/>
            <a:ext cx="269875" cy="269875"/>
          </a:xfrm>
          <a:custGeom>
            <a:avLst/>
            <a:gdLst/>
            <a:ahLst/>
            <a:cxnLst/>
            <a:rect l="l" t="t" r="r" b="b"/>
            <a:pathLst>
              <a:path w="269875" h="269875">
                <a:moveTo>
                  <a:pt x="134691" y="0"/>
                </a:moveTo>
                <a:lnTo>
                  <a:pt x="92118" y="6874"/>
                </a:lnTo>
                <a:lnTo>
                  <a:pt x="55144" y="26003"/>
                </a:lnTo>
                <a:lnTo>
                  <a:pt x="25987" y="55166"/>
                </a:lnTo>
                <a:lnTo>
                  <a:pt x="6866" y="92145"/>
                </a:lnTo>
                <a:lnTo>
                  <a:pt x="0" y="134721"/>
                </a:lnTo>
                <a:lnTo>
                  <a:pt x="793" y="149397"/>
                </a:lnTo>
                <a:lnTo>
                  <a:pt x="11999" y="190350"/>
                </a:lnTo>
                <a:lnTo>
                  <a:pt x="34718" y="224965"/>
                </a:lnTo>
                <a:lnTo>
                  <a:pt x="66733" y="251023"/>
                </a:lnTo>
                <a:lnTo>
                  <a:pt x="105825" y="266306"/>
                </a:lnTo>
                <a:lnTo>
                  <a:pt x="134722" y="269412"/>
                </a:lnTo>
                <a:lnTo>
                  <a:pt x="149400" y="268621"/>
                </a:lnTo>
                <a:lnTo>
                  <a:pt x="190356" y="257420"/>
                </a:lnTo>
                <a:lnTo>
                  <a:pt x="224969" y="234701"/>
                </a:lnTo>
                <a:lnTo>
                  <a:pt x="251024" y="202685"/>
                </a:lnTo>
                <a:lnTo>
                  <a:pt x="266303" y="163590"/>
                </a:lnTo>
                <a:lnTo>
                  <a:pt x="269409" y="134691"/>
                </a:lnTo>
                <a:lnTo>
                  <a:pt x="268619" y="120016"/>
                </a:lnTo>
                <a:lnTo>
                  <a:pt x="257422" y="79068"/>
                </a:lnTo>
                <a:lnTo>
                  <a:pt x="234710" y="44453"/>
                </a:lnTo>
                <a:lnTo>
                  <a:pt x="202697" y="18392"/>
                </a:lnTo>
                <a:lnTo>
                  <a:pt x="163599" y="3107"/>
                </a:lnTo>
                <a:lnTo>
                  <a:pt x="134691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079516" y="6157097"/>
            <a:ext cx="160655" cy="160655"/>
          </a:xfrm>
          <a:custGeom>
            <a:avLst/>
            <a:gdLst/>
            <a:ahLst/>
            <a:cxnLst/>
            <a:rect l="l" t="t" r="r" b="b"/>
            <a:pathLst>
              <a:path w="160655" h="160654">
                <a:moveTo>
                  <a:pt x="9692" y="0"/>
                </a:moveTo>
                <a:lnTo>
                  <a:pt x="0" y="9692"/>
                </a:lnTo>
                <a:lnTo>
                  <a:pt x="70469" y="80192"/>
                </a:lnTo>
                <a:lnTo>
                  <a:pt x="0" y="150693"/>
                </a:lnTo>
                <a:lnTo>
                  <a:pt x="9692" y="160294"/>
                </a:lnTo>
                <a:lnTo>
                  <a:pt x="80223" y="89794"/>
                </a:lnTo>
                <a:lnTo>
                  <a:pt x="99429" y="89794"/>
                </a:lnTo>
                <a:lnTo>
                  <a:pt x="89824" y="80192"/>
                </a:lnTo>
                <a:lnTo>
                  <a:pt x="99521" y="70500"/>
                </a:lnTo>
                <a:lnTo>
                  <a:pt x="80223" y="70500"/>
                </a:lnTo>
                <a:lnTo>
                  <a:pt x="9692" y="0"/>
                </a:lnTo>
                <a:close/>
              </a:path>
              <a:path w="160655" h="160654">
                <a:moveTo>
                  <a:pt x="99429" y="89794"/>
                </a:moveTo>
                <a:lnTo>
                  <a:pt x="80223" y="89794"/>
                </a:lnTo>
                <a:lnTo>
                  <a:pt x="150632" y="160294"/>
                </a:lnTo>
                <a:lnTo>
                  <a:pt x="160355" y="150693"/>
                </a:lnTo>
                <a:lnTo>
                  <a:pt x="99429" y="89794"/>
                </a:lnTo>
                <a:close/>
              </a:path>
              <a:path w="160655" h="160654">
                <a:moveTo>
                  <a:pt x="150632" y="0"/>
                </a:moveTo>
                <a:lnTo>
                  <a:pt x="80223" y="70500"/>
                </a:lnTo>
                <a:lnTo>
                  <a:pt x="99521" y="70500"/>
                </a:lnTo>
                <a:lnTo>
                  <a:pt x="160355" y="9692"/>
                </a:lnTo>
                <a:lnTo>
                  <a:pt x="1506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396471" y="6218560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21112">
            <a:solidFill>
              <a:srgbClr val="C0C0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96471" y="6079525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21142">
            <a:solidFill>
              <a:srgbClr val="C0C0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528870" y="6089462"/>
            <a:ext cx="0" cy="119380"/>
          </a:xfrm>
          <a:custGeom>
            <a:avLst/>
            <a:gdLst/>
            <a:ahLst/>
            <a:cxnLst/>
            <a:rect l="l" t="t" r="r" b="b"/>
            <a:pathLst>
              <a:path h="119379">
                <a:moveTo>
                  <a:pt x="0" y="0"/>
                </a:moveTo>
                <a:lnTo>
                  <a:pt x="0" y="119176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396471" y="6228481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396471" y="6208639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396471" y="6089462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396471" y="6069619"/>
            <a:ext cx="1589405" cy="0"/>
          </a:xfrm>
          <a:custGeom>
            <a:avLst/>
            <a:gdLst/>
            <a:ahLst/>
            <a:cxnLst/>
            <a:rect l="l" t="t" r="r" b="b"/>
            <a:pathLst>
              <a:path w="1589405">
                <a:moveTo>
                  <a:pt x="0" y="0"/>
                </a:moveTo>
                <a:lnTo>
                  <a:pt x="1588794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356753" y="5849828"/>
            <a:ext cx="1668780" cy="0"/>
          </a:xfrm>
          <a:custGeom>
            <a:avLst/>
            <a:gdLst/>
            <a:ahLst/>
            <a:cxnLst/>
            <a:rect l="l" t="t" r="r" b="b"/>
            <a:pathLst>
              <a:path w="1668780">
                <a:moveTo>
                  <a:pt x="0" y="0"/>
                </a:moveTo>
                <a:lnTo>
                  <a:pt x="1668231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852866" y="6089462"/>
            <a:ext cx="0" cy="119380"/>
          </a:xfrm>
          <a:custGeom>
            <a:avLst/>
            <a:gdLst/>
            <a:ahLst/>
            <a:cxnLst/>
            <a:rect l="l" t="t" r="r" b="b"/>
            <a:pathLst>
              <a:path h="119379">
                <a:moveTo>
                  <a:pt x="0" y="0"/>
                </a:moveTo>
                <a:lnTo>
                  <a:pt x="0" y="119176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124657" y="6089462"/>
            <a:ext cx="0" cy="119380"/>
          </a:xfrm>
          <a:custGeom>
            <a:avLst/>
            <a:gdLst/>
            <a:ahLst/>
            <a:cxnLst/>
            <a:rect l="l" t="t" r="r" b="b"/>
            <a:pathLst>
              <a:path h="119379">
                <a:moveTo>
                  <a:pt x="0" y="0"/>
                </a:moveTo>
                <a:lnTo>
                  <a:pt x="0" y="119176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257068" y="6089462"/>
            <a:ext cx="0" cy="119380"/>
          </a:xfrm>
          <a:custGeom>
            <a:avLst/>
            <a:gdLst/>
            <a:ahLst/>
            <a:cxnLst/>
            <a:rect l="l" t="t" r="r" b="b"/>
            <a:pathLst>
              <a:path h="119379">
                <a:moveTo>
                  <a:pt x="0" y="0"/>
                </a:moveTo>
                <a:lnTo>
                  <a:pt x="0" y="119176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356765" y="5849828"/>
            <a:ext cx="0" cy="234315"/>
          </a:xfrm>
          <a:custGeom>
            <a:avLst/>
            <a:gdLst/>
            <a:ahLst/>
            <a:cxnLst/>
            <a:rect l="l" t="t" r="r" b="b"/>
            <a:pathLst>
              <a:path h="234314">
                <a:moveTo>
                  <a:pt x="0" y="0"/>
                </a:moveTo>
                <a:lnTo>
                  <a:pt x="0" y="23387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024984" y="5849828"/>
            <a:ext cx="0" cy="234315"/>
          </a:xfrm>
          <a:custGeom>
            <a:avLst/>
            <a:gdLst/>
            <a:ahLst/>
            <a:cxnLst/>
            <a:rect l="l" t="t" r="r" b="b"/>
            <a:pathLst>
              <a:path h="234314">
                <a:moveTo>
                  <a:pt x="0" y="0"/>
                </a:moveTo>
                <a:lnTo>
                  <a:pt x="0" y="233873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356777" y="6069619"/>
            <a:ext cx="1628775" cy="159385"/>
          </a:xfrm>
          <a:custGeom>
            <a:avLst/>
            <a:gdLst/>
            <a:ahLst/>
            <a:cxnLst/>
            <a:rect l="l" t="t" r="r" b="b"/>
            <a:pathLst>
              <a:path w="1628775" h="159385">
                <a:moveTo>
                  <a:pt x="0" y="14081"/>
                </a:moveTo>
                <a:lnTo>
                  <a:pt x="1511" y="13746"/>
                </a:lnTo>
                <a:lnTo>
                  <a:pt x="3023" y="13411"/>
                </a:lnTo>
                <a:lnTo>
                  <a:pt x="4559" y="13075"/>
                </a:lnTo>
                <a:lnTo>
                  <a:pt x="8951" y="12070"/>
                </a:lnTo>
                <a:lnTo>
                  <a:pt x="13490" y="11003"/>
                </a:lnTo>
                <a:lnTo>
                  <a:pt x="17690" y="9509"/>
                </a:lnTo>
                <a:lnTo>
                  <a:pt x="21704" y="8077"/>
                </a:lnTo>
                <a:lnTo>
                  <a:pt x="25453" y="6278"/>
                </a:lnTo>
                <a:lnTo>
                  <a:pt x="29276" y="4541"/>
                </a:lnTo>
                <a:lnTo>
                  <a:pt x="32692" y="2987"/>
                </a:lnTo>
                <a:lnTo>
                  <a:pt x="36194" y="1463"/>
                </a:lnTo>
                <a:lnTo>
                  <a:pt x="39694" y="0"/>
                </a:lnTo>
                <a:lnTo>
                  <a:pt x="39694" y="158861"/>
                </a:lnTo>
                <a:lnTo>
                  <a:pt x="1628488" y="158861"/>
                </a:lnTo>
                <a:lnTo>
                  <a:pt x="1628488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985253" y="6069619"/>
            <a:ext cx="40005" cy="14604"/>
          </a:xfrm>
          <a:custGeom>
            <a:avLst/>
            <a:gdLst/>
            <a:ahLst/>
            <a:cxnLst/>
            <a:rect l="l" t="t" r="r" b="b"/>
            <a:pathLst>
              <a:path w="40005" h="14604">
                <a:moveTo>
                  <a:pt x="0" y="0"/>
                </a:moveTo>
                <a:lnTo>
                  <a:pt x="17989" y="8077"/>
                </a:lnTo>
                <a:lnTo>
                  <a:pt x="22027" y="9509"/>
                </a:lnTo>
                <a:lnTo>
                  <a:pt x="26218" y="11003"/>
                </a:lnTo>
                <a:lnTo>
                  <a:pt x="30742" y="12070"/>
                </a:lnTo>
                <a:lnTo>
                  <a:pt x="35158" y="13075"/>
                </a:lnTo>
                <a:lnTo>
                  <a:pt x="36694" y="13411"/>
                </a:lnTo>
                <a:lnTo>
                  <a:pt x="38206" y="13746"/>
                </a:lnTo>
                <a:lnTo>
                  <a:pt x="39718" y="14081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096927" y="6102555"/>
            <a:ext cx="269240" cy="268605"/>
          </a:xfrm>
          <a:custGeom>
            <a:avLst/>
            <a:gdLst/>
            <a:ahLst/>
            <a:cxnLst/>
            <a:rect l="l" t="t" r="r" b="b"/>
            <a:pathLst>
              <a:path w="269240" h="268604">
                <a:moveTo>
                  <a:pt x="123949" y="0"/>
                </a:moveTo>
                <a:lnTo>
                  <a:pt x="84275" y="9325"/>
                </a:lnTo>
                <a:lnTo>
                  <a:pt x="50092" y="30061"/>
                </a:lnTo>
                <a:lnTo>
                  <a:pt x="23352" y="60790"/>
                </a:lnTo>
                <a:lnTo>
                  <a:pt x="6005" y="100096"/>
                </a:lnTo>
                <a:lnTo>
                  <a:pt x="0" y="146562"/>
                </a:lnTo>
                <a:lnTo>
                  <a:pt x="1935" y="160083"/>
                </a:lnTo>
                <a:lnTo>
                  <a:pt x="15630" y="197560"/>
                </a:lnTo>
                <a:lnTo>
                  <a:pt x="40161" y="228926"/>
                </a:lnTo>
                <a:lnTo>
                  <a:pt x="74252" y="252282"/>
                </a:lnTo>
                <a:lnTo>
                  <a:pt x="116624" y="265724"/>
                </a:lnTo>
                <a:lnTo>
                  <a:pt x="148842" y="268239"/>
                </a:lnTo>
                <a:lnTo>
                  <a:pt x="163060" y="265922"/>
                </a:lnTo>
                <a:lnTo>
                  <a:pt x="202147" y="250635"/>
                </a:lnTo>
                <a:lnTo>
                  <a:pt x="234154" y="224571"/>
                </a:lnTo>
                <a:lnTo>
                  <a:pt x="256864" y="189948"/>
                </a:lnTo>
                <a:lnTo>
                  <a:pt x="268060" y="148987"/>
                </a:lnTo>
                <a:lnTo>
                  <a:pt x="268851" y="134308"/>
                </a:lnTo>
                <a:lnTo>
                  <a:pt x="268587" y="125819"/>
                </a:lnTo>
                <a:lnTo>
                  <a:pt x="259668" y="85658"/>
                </a:lnTo>
                <a:lnTo>
                  <a:pt x="239209" y="51004"/>
                </a:lnTo>
                <a:lnTo>
                  <a:pt x="208746" y="23848"/>
                </a:lnTo>
                <a:lnTo>
                  <a:pt x="169814" y="6183"/>
                </a:lnTo>
                <a:lnTo>
                  <a:pt x="123949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150930" y="6157097"/>
            <a:ext cx="160655" cy="160655"/>
          </a:xfrm>
          <a:custGeom>
            <a:avLst/>
            <a:gdLst/>
            <a:ahLst/>
            <a:cxnLst/>
            <a:rect l="l" t="t" r="r" b="b"/>
            <a:pathLst>
              <a:path w="160655" h="160654">
                <a:moveTo>
                  <a:pt x="9689" y="0"/>
                </a:moveTo>
                <a:lnTo>
                  <a:pt x="0" y="9692"/>
                </a:lnTo>
                <a:lnTo>
                  <a:pt x="70484" y="80192"/>
                </a:lnTo>
                <a:lnTo>
                  <a:pt x="0" y="150693"/>
                </a:lnTo>
                <a:lnTo>
                  <a:pt x="9689" y="160294"/>
                </a:lnTo>
                <a:lnTo>
                  <a:pt x="80211" y="89794"/>
                </a:lnTo>
                <a:lnTo>
                  <a:pt x="99412" y="89794"/>
                </a:lnTo>
                <a:lnTo>
                  <a:pt x="89806" y="80192"/>
                </a:lnTo>
                <a:lnTo>
                  <a:pt x="99503" y="70500"/>
                </a:lnTo>
                <a:lnTo>
                  <a:pt x="80211" y="70500"/>
                </a:lnTo>
                <a:lnTo>
                  <a:pt x="9689" y="0"/>
                </a:lnTo>
                <a:close/>
              </a:path>
              <a:path w="160655" h="160654">
                <a:moveTo>
                  <a:pt x="99412" y="89794"/>
                </a:moveTo>
                <a:lnTo>
                  <a:pt x="80211" y="89794"/>
                </a:lnTo>
                <a:lnTo>
                  <a:pt x="150635" y="160294"/>
                </a:lnTo>
                <a:lnTo>
                  <a:pt x="160340" y="150693"/>
                </a:lnTo>
                <a:lnTo>
                  <a:pt x="99412" y="89794"/>
                </a:lnTo>
                <a:close/>
              </a:path>
              <a:path w="160655" h="160654">
                <a:moveTo>
                  <a:pt x="150635" y="0"/>
                </a:moveTo>
                <a:lnTo>
                  <a:pt x="80211" y="70500"/>
                </a:lnTo>
                <a:lnTo>
                  <a:pt x="99503" y="70500"/>
                </a:lnTo>
                <a:lnTo>
                  <a:pt x="160340" y="9692"/>
                </a:lnTo>
                <a:lnTo>
                  <a:pt x="1506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024960" y="6102172"/>
            <a:ext cx="269875" cy="269875"/>
          </a:xfrm>
          <a:custGeom>
            <a:avLst/>
            <a:gdLst/>
            <a:ahLst/>
            <a:cxnLst/>
            <a:rect l="l" t="t" r="r" b="b"/>
            <a:pathLst>
              <a:path w="269875" h="269875">
                <a:moveTo>
                  <a:pt x="134691" y="0"/>
                </a:moveTo>
                <a:lnTo>
                  <a:pt x="92118" y="6874"/>
                </a:lnTo>
                <a:lnTo>
                  <a:pt x="55144" y="26003"/>
                </a:lnTo>
                <a:lnTo>
                  <a:pt x="25987" y="55166"/>
                </a:lnTo>
                <a:lnTo>
                  <a:pt x="6866" y="92145"/>
                </a:lnTo>
                <a:lnTo>
                  <a:pt x="0" y="134721"/>
                </a:lnTo>
                <a:lnTo>
                  <a:pt x="793" y="149397"/>
                </a:lnTo>
                <a:lnTo>
                  <a:pt x="11999" y="190350"/>
                </a:lnTo>
                <a:lnTo>
                  <a:pt x="34718" y="224965"/>
                </a:lnTo>
                <a:lnTo>
                  <a:pt x="66733" y="251023"/>
                </a:lnTo>
                <a:lnTo>
                  <a:pt x="105825" y="266306"/>
                </a:lnTo>
                <a:lnTo>
                  <a:pt x="134722" y="269412"/>
                </a:lnTo>
                <a:lnTo>
                  <a:pt x="149400" y="268621"/>
                </a:lnTo>
                <a:lnTo>
                  <a:pt x="190356" y="257420"/>
                </a:lnTo>
                <a:lnTo>
                  <a:pt x="224969" y="234701"/>
                </a:lnTo>
                <a:lnTo>
                  <a:pt x="251024" y="202685"/>
                </a:lnTo>
                <a:lnTo>
                  <a:pt x="266303" y="163590"/>
                </a:lnTo>
                <a:lnTo>
                  <a:pt x="269409" y="134691"/>
                </a:lnTo>
                <a:lnTo>
                  <a:pt x="268619" y="120016"/>
                </a:lnTo>
                <a:lnTo>
                  <a:pt x="257422" y="79068"/>
                </a:lnTo>
                <a:lnTo>
                  <a:pt x="234710" y="44453"/>
                </a:lnTo>
                <a:lnTo>
                  <a:pt x="202697" y="18392"/>
                </a:lnTo>
                <a:lnTo>
                  <a:pt x="163599" y="3107"/>
                </a:lnTo>
                <a:lnTo>
                  <a:pt x="134691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079516" y="6157097"/>
            <a:ext cx="160655" cy="160655"/>
          </a:xfrm>
          <a:custGeom>
            <a:avLst/>
            <a:gdLst/>
            <a:ahLst/>
            <a:cxnLst/>
            <a:rect l="l" t="t" r="r" b="b"/>
            <a:pathLst>
              <a:path w="160655" h="160654">
                <a:moveTo>
                  <a:pt x="9692" y="0"/>
                </a:moveTo>
                <a:lnTo>
                  <a:pt x="0" y="9692"/>
                </a:lnTo>
                <a:lnTo>
                  <a:pt x="70469" y="80192"/>
                </a:lnTo>
                <a:lnTo>
                  <a:pt x="0" y="150693"/>
                </a:lnTo>
                <a:lnTo>
                  <a:pt x="9692" y="160294"/>
                </a:lnTo>
                <a:lnTo>
                  <a:pt x="80223" y="89794"/>
                </a:lnTo>
                <a:lnTo>
                  <a:pt x="99429" y="89794"/>
                </a:lnTo>
                <a:lnTo>
                  <a:pt x="89824" y="80192"/>
                </a:lnTo>
                <a:lnTo>
                  <a:pt x="99521" y="70500"/>
                </a:lnTo>
                <a:lnTo>
                  <a:pt x="80223" y="70500"/>
                </a:lnTo>
                <a:lnTo>
                  <a:pt x="9692" y="0"/>
                </a:lnTo>
                <a:close/>
              </a:path>
              <a:path w="160655" h="160654">
                <a:moveTo>
                  <a:pt x="99429" y="89794"/>
                </a:moveTo>
                <a:lnTo>
                  <a:pt x="80223" y="89794"/>
                </a:lnTo>
                <a:lnTo>
                  <a:pt x="150632" y="160294"/>
                </a:lnTo>
                <a:lnTo>
                  <a:pt x="160355" y="150693"/>
                </a:lnTo>
                <a:lnTo>
                  <a:pt x="99429" y="89794"/>
                </a:lnTo>
                <a:close/>
              </a:path>
              <a:path w="160655" h="160654">
                <a:moveTo>
                  <a:pt x="150632" y="0"/>
                </a:moveTo>
                <a:lnTo>
                  <a:pt x="80223" y="70500"/>
                </a:lnTo>
                <a:lnTo>
                  <a:pt x="99521" y="70500"/>
                </a:lnTo>
                <a:lnTo>
                  <a:pt x="160355" y="9692"/>
                </a:lnTo>
                <a:lnTo>
                  <a:pt x="1506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852879" y="6089462"/>
            <a:ext cx="132715" cy="119380"/>
          </a:xfrm>
          <a:custGeom>
            <a:avLst/>
            <a:gdLst/>
            <a:ahLst/>
            <a:cxnLst/>
            <a:rect l="l" t="t" r="r" b="b"/>
            <a:pathLst>
              <a:path w="132714" h="119379">
                <a:moveTo>
                  <a:pt x="132386" y="0"/>
                </a:moveTo>
                <a:lnTo>
                  <a:pt x="0" y="0"/>
                </a:lnTo>
                <a:lnTo>
                  <a:pt x="0" y="119176"/>
                </a:lnTo>
                <a:lnTo>
                  <a:pt x="132386" y="119176"/>
                </a:lnTo>
                <a:lnTo>
                  <a:pt x="132386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124657" y="6089462"/>
            <a:ext cx="132715" cy="119380"/>
          </a:xfrm>
          <a:custGeom>
            <a:avLst/>
            <a:gdLst/>
            <a:ahLst/>
            <a:cxnLst/>
            <a:rect l="l" t="t" r="r" b="b"/>
            <a:pathLst>
              <a:path w="132714" h="119379">
                <a:moveTo>
                  <a:pt x="132411" y="0"/>
                </a:moveTo>
                <a:lnTo>
                  <a:pt x="0" y="0"/>
                </a:lnTo>
                <a:lnTo>
                  <a:pt x="0" y="119146"/>
                </a:lnTo>
                <a:lnTo>
                  <a:pt x="132411" y="119146"/>
                </a:lnTo>
                <a:lnTo>
                  <a:pt x="132411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396471" y="6089462"/>
            <a:ext cx="132715" cy="119380"/>
          </a:xfrm>
          <a:custGeom>
            <a:avLst/>
            <a:gdLst/>
            <a:ahLst/>
            <a:cxnLst/>
            <a:rect l="l" t="t" r="r" b="b"/>
            <a:pathLst>
              <a:path w="132715" h="119379">
                <a:moveTo>
                  <a:pt x="132411" y="0"/>
                </a:moveTo>
                <a:lnTo>
                  <a:pt x="0" y="0"/>
                </a:lnTo>
                <a:lnTo>
                  <a:pt x="0" y="119146"/>
                </a:lnTo>
                <a:lnTo>
                  <a:pt x="132411" y="119146"/>
                </a:lnTo>
                <a:lnTo>
                  <a:pt x="132411" y="0"/>
                </a:lnTo>
                <a:close/>
              </a:path>
            </a:pathLst>
          </a:custGeom>
          <a:solidFill>
            <a:srgbClr val="C0C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356777" y="6069619"/>
            <a:ext cx="1628775" cy="159385"/>
          </a:xfrm>
          <a:custGeom>
            <a:avLst/>
            <a:gdLst/>
            <a:ahLst/>
            <a:cxnLst/>
            <a:rect l="l" t="t" r="r" b="b"/>
            <a:pathLst>
              <a:path w="1628775" h="159385">
                <a:moveTo>
                  <a:pt x="0" y="14081"/>
                </a:moveTo>
                <a:lnTo>
                  <a:pt x="1511" y="13746"/>
                </a:lnTo>
                <a:lnTo>
                  <a:pt x="3023" y="13411"/>
                </a:lnTo>
                <a:lnTo>
                  <a:pt x="4559" y="13075"/>
                </a:lnTo>
                <a:lnTo>
                  <a:pt x="8951" y="12070"/>
                </a:lnTo>
                <a:lnTo>
                  <a:pt x="13490" y="11003"/>
                </a:lnTo>
                <a:lnTo>
                  <a:pt x="17690" y="9509"/>
                </a:lnTo>
                <a:lnTo>
                  <a:pt x="21704" y="8077"/>
                </a:lnTo>
                <a:lnTo>
                  <a:pt x="25453" y="6278"/>
                </a:lnTo>
                <a:lnTo>
                  <a:pt x="29276" y="4541"/>
                </a:lnTo>
                <a:lnTo>
                  <a:pt x="32692" y="2987"/>
                </a:lnTo>
                <a:lnTo>
                  <a:pt x="36194" y="1463"/>
                </a:lnTo>
                <a:lnTo>
                  <a:pt x="39694" y="0"/>
                </a:lnTo>
                <a:lnTo>
                  <a:pt x="39694" y="158861"/>
                </a:lnTo>
                <a:lnTo>
                  <a:pt x="1628488" y="158861"/>
                </a:lnTo>
                <a:lnTo>
                  <a:pt x="1628488" y="0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985253" y="6069619"/>
            <a:ext cx="40005" cy="14604"/>
          </a:xfrm>
          <a:custGeom>
            <a:avLst/>
            <a:gdLst/>
            <a:ahLst/>
            <a:cxnLst/>
            <a:rect l="l" t="t" r="r" b="b"/>
            <a:pathLst>
              <a:path w="40005" h="14604">
                <a:moveTo>
                  <a:pt x="0" y="0"/>
                </a:moveTo>
                <a:lnTo>
                  <a:pt x="17989" y="8077"/>
                </a:lnTo>
                <a:lnTo>
                  <a:pt x="22027" y="9509"/>
                </a:lnTo>
                <a:lnTo>
                  <a:pt x="26218" y="11003"/>
                </a:lnTo>
                <a:lnTo>
                  <a:pt x="30742" y="12070"/>
                </a:lnTo>
                <a:lnTo>
                  <a:pt x="35158" y="13075"/>
                </a:lnTo>
                <a:lnTo>
                  <a:pt x="36694" y="13411"/>
                </a:lnTo>
                <a:lnTo>
                  <a:pt x="38206" y="13746"/>
                </a:lnTo>
                <a:lnTo>
                  <a:pt x="39718" y="14081"/>
                </a:lnTo>
              </a:path>
            </a:pathLst>
          </a:custGeom>
          <a:ln w="3594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406615" y="6106923"/>
            <a:ext cx="269875" cy="269240"/>
          </a:xfrm>
          <a:custGeom>
            <a:avLst/>
            <a:gdLst/>
            <a:ahLst/>
            <a:cxnLst/>
            <a:rect l="l" t="t" r="r" b="b"/>
            <a:pathLst>
              <a:path w="269875" h="269239">
                <a:moveTo>
                  <a:pt x="120031" y="0"/>
                </a:moveTo>
                <a:lnTo>
                  <a:pt x="79078" y="11193"/>
                </a:lnTo>
                <a:lnTo>
                  <a:pt x="44459" y="33903"/>
                </a:lnTo>
                <a:lnTo>
                  <a:pt x="18395" y="65913"/>
                </a:lnTo>
                <a:lnTo>
                  <a:pt x="3107" y="105006"/>
                </a:lnTo>
                <a:lnTo>
                  <a:pt x="0" y="133910"/>
                </a:lnTo>
                <a:lnTo>
                  <a:pt x="791" y="148588"/>
                </a:lnTo>
                <a:lnTo>
                  <a:pt x="11993" y="189547"/>
                </a:lnTo>
                <a:lnTo>
                  <a:pt x="34709" y="224168"/>
                </a:lnTo>
                <a:lnTo>
                  <a:pt x="66720" y="250231"/>
                </a:lnTo>
                <a:lnTo>
                  <a:pt x="105805" y="265516"/>
                </a:lnTo>
                <a:lnTo>
                  <a:pt x="134695" y="268623"/>
                </a:lnTo>
                <a:lnTo>
                  <a:pt x="149373" y="267833"/>
                </a:lnTo>
                <a:lnTo>
                  <a:pt x="190328" y="256631"/>
                </a:lnTo>
                <a:lnTo>
                  <a:pt x="224942" y="233912"/>
                </a:lnTo>
                <a:lnTo>
                  <a:pt x="250996" y="201896"/>
                </a:lnTo>
                <a:lnTo>
                  <a:pt x="266276" y="162801"/>
                </a:lnTo>
                <a:lnTo>
                  <a:pt x="269382" y="133902"/>
                </a:lnTo>
                <a:lnTo>
                  <a:pt x="268835" y="121703"/>
                </a:lnTo>
                <a:lnTo>
                  <a:pt x="259054" y="82601"/>
                </a:lnTo>
                <a:lnTo>
                  <a:pt x="238007" y="48979"/>
                </a:lnTo>
                <a:lnTo>
                  <a:pt x="206971" y="22737"/>
                </a:lnTo>
                <a:lnTo>
                  <a:pt x="167220" y="5777"/>
                </a:lnTo>
                <a:lnTo>
                  <a:pt x="12003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432310" y="6168954"/>
            <a:ext cx="207010" cy="144145"/>
          </a:xfrm>
          <a:custGeom>
            <a:avLst/>
            <a:gdLst/>
            <a:ahLst/>
            <a:cxnLst/>
            <a:rect l="l" t="t" r="r" b="b"/>
            <a:pathLst>
              <a:path w="207010" h="144145">
                <a:moveTo>
                  <a:pt x="8656" y="63215"/>
                </a:moveTo>
                <a:lnTo>
                  <a:pt x="0" y="71871"/>
                </a:lnTo>
                <a:lnTo>
                  <a:pt x="71841" y="143774"/>
                </a:lnTo>
                <a:lnTo>
                  <a:pt x="89176" y="126431"/>
                </a:lnTo>
                <a:lnTo>
                  <a:pt x="71841" y="126431"/>
                </a:lnTo>
                <a:lnTo>
                  <a:pt x="8656" y="63215"/>
                </a:lnTo>
                <a:close/>
              </a:path>
              <a:path w="207010" h="144145">
                <a:moveTo>
                  <a:pt x="198211" y="0"/>
                </a:moveTo>
                <a:lnTo>
                  <a:pt x="71841" y="126431"/>
                </a:lnTo>
                <a:lnTo>
                  <a:pt x="89176" y="126431"/>
                </a:lnTo>
                <a:lnTo>
                  <a:pt x="206898" y="8656"/>
                </a:lnTo>
                <a:lnTo>
                  <a:pt x="1982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321643" y="6106923"/>
            <a:ext cx="269875" cy="269240"/>
          </a:xfrm>
          <a:custGeom>
            <a:avLst/>
            <a:gdLst/>
            <a:ahLst/>
            <a:cxnLst/>
            <a:rect l="l" t="t" r="r" b="b"/>
            <a:pathLst>
              <a:path w="269875" h="269239">
                <a:moveTo>
                  <a:pt x="120031" y="0"/>
                </a:moveTo>
                <a:lnTo>
                  <a:pt x="79078" y="11193"/>
                </a:lnTo>
                <a:lnTo>
                  <a:pt x="44459" y="33903"/>
                </a:lnTo>
                <a:lnTo>
                  <a:pt x="18395" y="65913"/>
                </a:lnTo>
                <a:lnTo>
                  <a:pt x="3107" y="105006"/>
                </a:lnTo>
                <a:lnTo>
                  <a:pt x="0" y="133910"/>
                </a:lnTo>
                <a:lnTo>
                  <a:pt x="791" y="148588"/>
                </a:lnTo>
                <a:lnTo>
                  <a:pt x="11993" y="189547"/>
                </a:lnTo>
                <a:lnTo>
                  <a:pt x="34709" y="224168"/>
                </a:lnTo>
                <a:lnTo>
                  <a:pt x="66720" y="250231"/>
                </a:lnTo>
                <a:lnTo>
                  <a:pt x="105805" y="265516"/>
                </a:lnTo>
                <a:lnTo>
                  <a:pt x="134695" y="268623"/>
                </a:lnTo>
                <a:lnTo>
                  <a:pt x="149373" y="267833"/>
                </a:lnTo>
                <a:lnTo>
                  <a:pt x="190328" y="256631"/>
                </a:lnTo>
                <a:lnTo>
                  <a:pt x="224942" y="233912"/>
                </a:lnTo>
                <a:lnTo>
                  <a:pt x="250996" y="201896"/>
                </a:lnTo>
                <a:lnTo>
                  <a:pt x="266276" y="162801"/>
                </a:lnTo>
                <a:lnTo>
                  <a:pt x="269382" y="133902"/>
                </a:lnTo>
                <a:lnTo>
                  <a:pt x="268835" y="121703"/>
                </a:lnTo>
                <a:lnTo>
                  <a:pt x="259054" y="82601"/>
                </a:lnTo>
                <a:lnTo>
                  <a:pt x="238007" y="48979"/>
                </a:lnTo>
                <a:lnTo>
                  <a:pt x="206971" y="22737"/>
                </a:lnTo>
                <a:lnTo>
                  <a:pt x="167220" y="5777"/>
                </a:lnTo>
                <a:lnTo>
                  <a:pt x="12003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347337" y="6168954"/>
            <a:ext cx="207010" cy="144145"/>
          </a:xfrm>
          <a:custGeom>
            <a:avLst/>
            <a:gdLst/>
            <a:ahLst/>
            <a:cxnLst/>
            <a:rect l="l" t="t" r="r" b="b"/>
            <a:pathLst>
              <a:path w="207009" h="144145">
                <a:moveTo>
                  <a:pt x="8656" y="63215"/>
                </a:moveTo>
                <a:lnTo>
                  <a:pt x="0" y="71871"/>
                </a:lnTo>
                <a:lnTo>
                  <a:pt x="71810" y="143774"/>
                </a:lnTo>
                <a:lnTo>
                  <a:pt x="89146" y="126431"/>
                </a:lnTo>
                <a:lnTo>
                  <a:pt x="71810" y="126431"/>
                </a:lnTo>
                <a:lnTo>
                  <a:pt x="8656" y="63215"/>
                </a:lnTo>
                <a:close/>
              </a:path>
              <a:path w="207009" h="144145">
                <a:moveTo>
                  <a:pt x="198211" y="0"/>
                </a:moveTo>
                <a:lnTo>
                  <a:pt x="71810" y="126431"/>
                </a:lnTo>
                <a:lnTo>
                  <a:pt x="89146" y="126431"/>
                </a:lnTo>
                <a:lnTo>
                  <a:pt x="206867" y="8656"/>
                </a:lnTo>
                <a:lnTo>
                  <a:pt x="1982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59996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660002" y="10287881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093"/>
                </a:moveTo>
                <a:lnTo>
                  <a:pt x="539995" y="177093"/>
                </a:lnTo>
                <a:lnTo>
                  <a:pt x="539995" y="0"/>
                </a:lnTo>
                <a:lnTo>
                  <a:pt x="0" y="0"/>
                </a:lnTo>
                <a:lnTo>
                  <a:pt x="0" y="177093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59996" y="10287844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1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47" y="0"/>
                </a:lnTo>
                <a:lnTo>
                  <a:pt x="0" y="6522"/>
                </a:lnTo>
                <a:lnTo>
                  <a:pt x="0" y="22646"/>
                </a:lnTo>
                <a:lnTo>
                  <a:pt x="6547" y="29169"/>
                </a:lnTo>
                <a:lnTo>
                  <a:pt x="22643" y="29169"/>
                </a:lnTo>
                <a:lnTo>
                  <a:pt x="29181" y="22646"/>
                </a:lnTo>
                <a:lnTo>
                  <a:pt x="29181" y="652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960884" y="6830545"/>
            <a:ext cx="4065445" cy="26295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346429" y="7106397"/>
            <a:ext cx="1976120" cy="1976120"/>
          </a:xfrm>
          <a:custGeom>
            <a:avLst/>
            <a:gdLst/>
            <a:ahLst/>
            <a:cxnLst/>
            <a:rect l="l" t="t" r="r" b="b"/>
            <a:pathLst>
              <a:path w="1976120" h="1976120">
                <a:moveTo>
                  <a:pt x="987826" y="1975655"/>
                </a:moveTo>
                <a:lnTo>
                  <a:pt x="1068842" y="1972380"/>
                </a:lnTo>
                <a:lnTo>
                  <a:pt x="1148056" y="1962726"/>
                </a:lnTo>
                <a:lnTo>
                  <a:pt x="1225211" y="1946945"/>
                </a:lnTo>
                <a:lnTo>
                  <a:pt x="1300056" y="1925293"/>
                </a:lnTo>
                <a:lnTo>
                  <a:pt x="1372334" y="1898024"/>
                </a:lnTo>
                <a:lnTo>
                  <a:pt x="1441791" y="1865392"/>
                </a:lnTo>
                <a:lnTo>
                  <a:pt x="1508175" y="1827652"/>
                </a:lnTo>
                <a:lnTo>
                  <a:pt x="1571229" y="1785057"/>
                </a:lnTo>
                <a:lnTo>
                  <a:pt x="1630700" y="1737862"/>
                </a:lnTo>
                <a:lnTo>
                  <a:pt x="1686334" y="1686321"/>
                </a:lnTo>
                <a:lnTo>
                  <a:pt x="1737877" y="1630688"/>
                </a:lnTo>
                <a:lnTo>
                  <a:pt x="1785073" y="1571218"/>
                </a:lnTo>
                <a:lnTo>
                  <a:pt x="1827669" y="1508166"/>
                </a:lnTo>
                <a:lnTo>
                  <a:pt x="1865411" y="1441784"/>
                </a:lnTo>
                <a:lnTo>
                  <a:pt x="1898044" y="1372328"/>
                </a:lnTo>
                <a:lnTo>
                  <a:pt x="1925313" y="1300051"/>
                </a:lnTo>
                <a:lnTo>
                  <a:pt x="1946966" y="1225209"/>
                </a:lnTo>
                <a:lnTo>
                  <a:pt x="1962747" y="1148055"/>
                </a:lnTo>
                <a:lnTo>
                  <a:pt x="1972402" y="1068843"/>
                </a:lnTo>
                <a:lnTo>
                  <a:pt x="1975676" y="987829"/>
                </a:lnTo>
                <a:lnTo>
                  <a:pt x="1972402" y="906811"/>
                </a:lnTo>
                <a:lnTo>
                  <a:pt x="1962747" y="827597"/>
                </a:lnTo>
                <a:lnTo>
                  <a:pt x="1946966" y="750442"/>
                </a:lnTo>
                <a:lnTo>
                  <a:pt x="1925313" y="675598"/>
                </a:lnTo>
                <a:lnTo>
                  <a:pt x="1898044" y="603320"/>
                </a:lnTo>
                <a:lnTo>
                  <a:pt x="1865411" y="533864"/>
                </a:lnTo>
                <a:lnTo>
                  <a:pt x="1827669" y="467482"/>
                </a:lnTo>
                <a:lnTo>
                  <a:pt x="1785073" y="404429"/>
                </a:lnTo>
                <a:lnTo>
                  <a:pt x="1737877" y="344959"/>
                </a:lnTo>
                <a:lnTo>
                  <a:pt x="1686334" y="289327"/>
                </a:lnTo>
                <a:lnTo>
                  <a:pt x="1630700" y="237787"/>
                </a:lnTo>
                <a:lnTo>
                  <a:pt x="1571229" y="190593"/>
                </a:lnTo>
                <a:lnTo>
                  <a:pt x="1508175" y="147999"/>
                </a:lnTo>
                <a:lnTo>
                  <a:pt x="1441791" y="110259"/>
                </a:lnTo>
                <a:lnTo>
                  <a:pt x="1372334" y="77628"/>
                </a:lnTo>
                <a:lnTo>
                  <a:pt x="1300056" y="50360"/>
                </a:lnTo>
                <a:lnTo>
                  <a:pt x="1225211" y="28708"/>
                </a:lnTo>
                <a:lnTo>
                  <a:pt x="1148056" y="12928"/>
                </a:lnTo>
                <a:lnTo>
                  <a:pt x="1068842" y="3274"/>
                </a:lnTo>
                <a:lnTo>
                  <a:pt x="987826" y="0"/>
                </a:lnTo>
                <a:lnTo>
                  <a:pt x="906809" y="3274"/>
                </a:lnTo>
                <a:lnTo>
                  <a:pt x="827597" y="12928"/>
                </a:lnTo>
                <a:lnTo>
                  <a:pt x="750442" y="28708"/>
                </a:lnTo>
                <a:lnTo>
                  <a:pt x="675599" y="50360"/>
                </a:lnTo>
                <a:lnTo>
                  <a:pt x="603322" y="77628"/>
                </a:lnTo>
                <a:lnTo>
                  <a:pt x="533865" y="110259"/>
                </a:lnTo>
                <a:lnTo>
                  <a:pt x="467484" y="147999"/>
                </a:lnTo>
                <a:lnTo>
                  <a:pt x="404431" y="190593"/>
                </a:lnTo>
                <a:lnTo>
                  <a:pt x="344961" y="237787"/>
                </a:lnTo>
                <a:lnTo>
                  <a:pt x="289329" y="289327"/>
                </a:lnTo>
                <a:lnTo>
                  <a:pt x="237789" y="344959"/>
                </a:lnTo>
                <a:lnTo>
                  <a:pt x="190594" y="404429"/>
                </a:lnTo>
                <a:lnTo>
                  <a:pt x="148000" y="467482"/>
                </a:lnTo>
                <a:lnTo>
                  <a:pt x="110260" y="533864"/>
                </a:lnTo>
                <a:lnTo>
                  <a:pt x="77629" y="603320"/>
                </a:lnTo>
                <a:lnTo>
                  <a:pt x="50360" y="675598"/>
                </a:lnTo>
                <a:lnTo>
                  <a:pt x="28709" y="750442"/>
                </a:lnTo>
                <a:lnTo>
                  <a:pt x="12929" y="827597"/>
                </a:lnTo>
                <a:lnTo>
                  <a:pt x="3274" y="906811"/>
                </a:lnTo>
                <a:lnTo>
                  <a:pt x="0" y="987829"/>
                </a:lnTo>
                <a:lnTo>
                  <a:pt x="3274" y="1068843"/>
                </a:lnTo>
                <a:lnTo>
                  <a:pt x="12929" y="1148055"/>
                </a:lnTo>
                <a:lnTo>
                  <a:pt x="28709" y="1225209"/>
                </a:lnTo>
                <a:lnTo>
                  <a:pt x="50360" y="1300051"/>
                </a:lnTo>
                <a:lnTo>
                  <a:pt x="77629" y="1372328"/>
                </a:lnTo>
                <a:lnTo>
                  <a:pt x="110260" y="1441784"/>
                </a:lnTo>
                <a:lnTo>
                  <a:pt x="148000" y="1508166"/>
                </a:lnTo>
                <a:lnTo>
                  <a:pt x="190594" y="1571218"/>
                </a:lnTo>
                <a:lnTo>
                  <a:pt x="237789" y="1630688"/>
                </a:lnTo>
                <a:lnTo>
                  <a:pt x="289329" y="1686321"/>
                </a:lnTo>
                <a:lnTo>
                  <a:pt x="344961" y="1737862"/>
                </a:lnTo>
                <a:lnTo>
                  <a:pt x="404431" y="1785057"/>
                </a:lnTo>
                <a:lnTo>
                  <a:pt x="467484" y="1827652"/>
                </a:lnTo>
                <a:lnTo>
                  <a:pt x="533865" y="1865392"/>
                </a:lnTo>
                <a:lnTo>
                  <a:pt x="603322" y="1898024"/>
                </a:lnTo>
                <a:lnTo>
                  <a:pt x="675599" y="1925293"/>
                </a:lnTo>
                <a:lnTo>
                  <a:pt x="750442" y="1946945"/>
                </a:lnTo>
                <a:lnTo>
                  <a:pt x="827597" y="1962726"/>
                </a:lnTo>
                <a:lnTo>
                  <a:pt x="906809" y="1972380"/>
                </a:lnTo>
                <a:lnTo>
                  <a:pt x="987826" y="1975655"/>
                </a:lnTo>
                <a:close/>
              </a:path>
            </a:pathLst>
          </a:custGeom>
          <a:ln w="508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033683" y="8305894"/>
            <a:ext cx="80645" cy="152400"/>
          </a:xfrm>
          <a:custGeom>
            <a:avLst/>
            <a:gdLst/>
            <a:ahLst/>
            <a:cxnLst/>
            <a:rect l="l" t="t" r="r" b="b"/>
            <a:pathLst>
              <a:path w="80644" h="152400">
                <a:moveTo>
                  <a:pt x="62927" y="119207"/>
                </a:moveTo>
                <a:lnTo>
                  <a:pt x="67744" y="131231"/>
                </a:lnTo>
                <a:lnTo>
                  <a:pt x="80448" y="152399"/>
                </a:lnTo>
                <a:lnTo>
                  <a:pt x="62927" y="119207"/>
                </a:lnTo>
                <a:close/>
              </a:path>
              <a:path w="80644" h="152400">
                <a:moveTo>
                  <a:pt x="57425" y="108784"/>
                </a:moveTo>
                <a:lnTo>
                  <a:pt x="62927" y="119207"/>
                </a:lnTo>
                <a:lnTo>
                  <a:pt x="59268" y="110075"/>
                </a:lnTo>
                <a:lnTo>
                  <a:pt x="57425" y="108784"/>
                </a:lnTo>
                <a:close/>
              </a:path>
              <a:path w="80644" h="152400">
                <a:moveTo>
                  <a:pt x="0" y="0"/>
                </a:moveTo>
                <a:lnTo>
                  <a:pt x="4248" y="33875"/>
                </a:lnTo>
                <a:lnTo>
                  <a:pt x="16940" y="80427"/>
                </a:lnTo>
                <a:lnTo>
                  <a:pt x="57425" y="10878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033683" y="8305894"/>
            <a:ext cx="80645" cy="152400"/>
          </a:xfrm>
          <a:custGeom>
            <a:avLst/>
            <a:gdLst/>
            <a:ahLst/>
            <a:cxnLst/>
            <a:rect l="l" t="t" r="r" b="b"/>
            <a:pathLst>
              <a:path w="80644" h="152400">
                <a:moveTo>
                  <a:pt x="0" y="0"/>
                </a:moveTo>
                <a:lnTo>
                  <a:pt x="4248" y="33875"/>
                </a:lnTo>
                <a:lnTo>
                  <a:pt x="16940" y="80427"/>
                </a:lnTo>
                <a:lnTo>
                  <a:pt x="59268" y="110075"/>
                </a:lnTo>
                <a:lnTo>
                  <a:pt x="67744" y="131231"/>
                </a:lnTo>
                <a:lnTo>
                  <a:pt x="80448" y="152399"/>
                </a:lnTo>
              </a:path>
            </a:pathLst>
          </a:custGeom>
          <a:ln w="1860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919645" y="5849828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0"/>
                </a:moveTo>
                <a:lnTo>
                  <a:pt x="0" y="21979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477082" y="5849828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0"/>
                </a:moveTo>
                <a:lnTo>
                  <a:pt x="0" y="21979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709080" y="5060305"/>
            <a:ext cx="5905500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Overhang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prohibited.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Damag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occu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master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extend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edg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pallet.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709080" y="1216266"/>
            <a:ext cx="5955030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various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can’t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avoide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stack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together,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heavie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houl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place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botto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order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shown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below: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1627037" y="7388337"/>
            <a:ext cx="1414145" cy="1414145"/>
          </a:xfrm>
          <a:custGeom>
            <a:avLst/>
            <a:gdLst/>
            <a:ahLst/>
            <a:cxnLst/>
            <a:rect l="l" t="t" r="r" b="b"/>
            <a:pathLst>
              <a:path w="1414145" h="1414145">
                <a:moveTo>
                  <a:pt x="54278" y="0"/>
                </a:moveTo>
                <a:lnTo>
                  <a:pt x="0" y="54284"/>
                </a:lnTo>
                <a:lnTo>
                  <a:pt x="1359359" y="1413668"/>
                </a:lnTo>
                <a:lnTo>
                  <a:pt x="1413641" y="1359398"/>
                </a:lnTo>
                <a:lnTo>
                  <a:pt x="54278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1627049" y="7388337"/>
            <a:ext cx="1414145" cy="1414145"/>
          </a:xfrm>
          <a:custGeom>
            <a:avLst/>
            <a:gdLst/>
            <a:ahLst/>
            <a:cxnLst/>
            <a:rect l="l" t="t" r="r" b="b"/>
            <a:pathLst>
              <a:path w="1414145" h="1414145">
                <a:moveTo>
                  <a:pt x="1359347" y="0"/>
                </a:moveTo>
                <a:lnTo>
                  <a:pt x="0" y="1359374"/>
                </a:lnTo>
                <a:lnTo>
                  <a:pt x="54254" y="1413668"/>
                </a:lnTo>
                <a:lnTo>
                  <a:pt x="1413628" y="54284"/>
                </a:lnTo>
                <a:lnTo>
                  <a:pt x="1359347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31</a:t>
            </a:fld>
            <a:endParaRPr spc="5" dirty="0"/>
          </a:p>
        </p:txBody>
      </p:sp>
      <p:graphicFrame>
        <p:nvGraphicFramePr>
          <p:cNvPr id="116" name="object 116"/>
          <p:cNvGraphicFramePr>
            <a:graphicFrameLocks noGrp="1"/>
          </p:cNvGraphicFramePr>
          <p:nvPr/>
        </p:nvGraphicFramePr>
        <p:xfrm>
          <a:off x="4704893" y="5827000"/>
          <a:ext cx="1588781" cy="3820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405"/>
                <a:gridCol w="383285"/>
                <a:gridCol w="212506"/>
                <a:gridCol w="132405"/>
                <a:gridCol w="212506"/>
                <a:gridCol w="383285"/>
                <a:gridCol w="132389"/>
              </a:tblGrid>
              <a:tr h="229697"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23467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23467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3594">
                      <a:solidFill>
                        <a:srgbClr val="010202"/>
                      </a:solidFill>
                      <a:prstDash val="solid"/>
                    </a:lnT>
                    <a:lnB w="23467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39034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23467">
                      <a:solidFill>
                        <a:srgbClr val="C0C0BF"/>
                      </a:solidFill>
                      <a:prstDash val="solid"/>
                    </a:lnT>
                    <a:lnB w="23436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23467">
                      <a:solidFill>
                        <a:srgbClr val="C0C0BF"/>
                      </a:solidFill>
                      <a:prstDash val="solid"/>
                    </a:lnT>
                    <a:lnB w="23436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23467">
                      <a:solidFill>
                        <a:srgbClr val="C0C0BF"/>
                      </a:solidFill>
                      <a:prstDash val="solid"/>
                    </a:lnT>
                    <a:lnB w="23436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23467">
                      <a:solidFill>
                        <a:srgbClr val="C0C0BF"/>
                      </a:solidFill>
                      <a:prstDash val="solid"/>
                    </a:lnT>
                    <a:lnB w="23436">
                      <a:solidFill>
                        <a:srgbClr val="C0C0B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594">
                      <a:solidFill>
                        <a:srgbClr val="010202"/>
                      </a:solidFill>
                      <a:prstDash val="solid"/>
                    </a:lnL>
                    <a:lnR w="3594">
                      <a:solidFill>
                        <a:srgbClr val="010202"/>
                      </a:solidFill>
                      <a:prstDash val="solid"/>
                    </a:lnR>
                    <a:lnT w="23467">
                      <a:solidFill>
                        <a:srgbClr val="C0C0BF"/>
                      </a:solidFill>
                      <a:prstDash val="solid"/>
                    </a:lnT>
                    <a:lnB w="23436">
                      <a:solidFill>
                        <a:srgbClr val="C0C0BF"/>
                      </a:solidFill>
                      <a:prstDash val="solid"/>
                    </a:lnB>
                    <a:solidFill>
                      <a:srgbClr val="C0C0BF"/>
                    </a:solidFill>
                  </a:tcPr>
                </a:tc>
              </a:tr>
            </a:tbl>
          </a:graphicData>
        </a:graphic>
      </p:graphicFrame>
      <p:pic>
        <p:nvPicPr>
          <p:cNvPr id="122" name="121 Imagen" descr="09 R Metalica.png"/>
          <p:cNvPicPr>
            <a:picLocks noChangeAspect="1"/>
          </p:cNvPicPr>
          <p:nvPr/>
        </p:nvPicPr>
        <p:blipFill rotWithShape="1">
          <a:blip r:embed="rId4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2537" y="9048987"/>
            <a:ext cx="995135" cy="494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68351" y="9004002"/>
            <a:ext cx="995135" cy="494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8449" y="311033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914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334664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695" y="225004"/>
                </a:lnTo>
                <a:lnTo>
                  <a:pt x="227695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334664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695" y="225004"/>
                </a:lnTo>
                <a:lnTo>
                  <a:pt x="227695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527364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527364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746637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46637" y="6421236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115421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695" y="213740"/>
                </a:lnTo>
                <a:lnTo>
                  <a:pt x="227695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115421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695" y="213740"/>
                </a:lnTo>
                <a:lnTo>
                  <a:pt x="227695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334664" y="6634907"/>
            <a:ext cx="227965" cy="203200"/>
          </a:xfrm>
          <a:custGeom>
            <a:avLst/>
            <a:gdLst/>
            <a:ahLst/>
            <a:cxnLst/>
            <a:rect l="l" t="t" r="r" b="b"/>
            <a:pathLst>
              <a:path w="227964" h="203200">
                <a:moveTo>
                  <a:pt x="0" y="202656"/>
                </a:moveTo>
                <a:lnTo>
                  <a:pt x="227695" y="202656"/>
                </a:lnTo>
                <a:lnTo>
                  <a:pt x="227695" y="0"/>
                </a:lnTo>
                <a:lnTo>
                  <a:pt x="0" y="0"/>
                </a:lnTo>
                <a:lnTo>
                  <a:pt x="0" y="202656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334664" y="6634907"/>
            <a:ext cx="227965" cy="203200"/>
          </a:xfrm>
          <a:custGeom>
            <a:avLst/>
            <a:gdLst/>
            <a:ahLst/>
            <a:cxnLst/>
            <a:rect l="l" t="t" r="r" b="b"/>
            <a:pathLst>
              <a:path w="227964" h="203200">
                <a:moveTo>
                  <a:pt x="0" y="202656"/>
                </a:moveTo>
                <a:lnTo>
                  <a:pt x="227695" y="202656"/>
                </a:lnTo>
                <a:lnTo>
                  <a:pt x="227695" y="0"/>
                </a:lnTo>
                <a:lnTo>
                  <a:pt x="0" y="0"/>
                </a:lnTo>
                <a:lnTo>
                  <a:pt x="0" y="20265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308091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308091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27364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527364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746637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746637" y="6634977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40"/>
                </a:moveTo>
                <a:lnTo>
                  <a:pt x="227706" y="213740"/>
                </a:lnTo>
                <a:lnTo>
                  <a:pt x="227706" y="0"/>
                </a:lnTo>
                <a:lnTo>
                  <a:pt x="0" y="0"/>
                </a:lnTo>
                <a:lnTo>
                  <a:pt x="0" y="21374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15421" y="6837396"/>
            <a:ext cx="447040" cy="203200"/>
          </a:xfrm>
          <a:custGeom>
            <a:avLst/>
            <a:gdLst/>
            <a:ahLst/>
            <a:cxnLst/>
            <a:rect l="l" t="t" r="r" b="b"/>
            <a:pathLst>
              <a:path w="447039" h="203200">
                <a:moveTo>
                  <a:pt x="0" y="202584"/>
                </a:moveTo>
                <a:lnTo>
                  <a:pt x="446949" y="202584"/>
                </a:lnTo>
                <a:lnTo>
                  <a:pt x="446949" y="0"/>
                </a:lnTo>
                <a:lnTo>
                  <a:pt x="0" y="0"/>
                </a:lnTo>
                <a:lnTo>
                  <a:pt x="0" y="202584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115421" y="6837396"/>
            <a:ext cx="447040" cy="203200"/>
          </a:xfrm>
          <a:custGeom>
            <a:avLst/>
            <a:gdLst/>
            <a:ahLst/>
            <a:cxnLst/>
            <a:rect l="l" t="t" r="r" b="b"/>
            <a:pathLst>
              <a:path w="447039" h="203200">
                <a:moveTo>
                  <a:pt x="0" y="202584"/>
                </a:moveTo>
                <a:lnTo>
                  <a:pt x="446949" y="202584"/>
                </a:lnTo>
                <a:lnTo>
                  <a:pt x="446949" y="0"/>
                </a:lnTo>
                <a:lnTo>
                  <a:pt x="0" y="0"/>
                </a:lnTo>
                <a:lnTo>
                  <a:pt x="0" y="20258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308091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308091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527364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527364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746637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746637" y="6837475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457532" y="7039902"/>
            <a:ext cx="219710" cy="203200"/>
          </a:xfrm>
          <a:custGeom>
            <a:avLst/>
            <a:gdLst/>
            <a:ahLst/>
            <a:cxnLst/>
            <a:rect l="l" t="t" r="r" b="b"/>
            <a:pathLst>
              <a:path w="219710" h="203200">
                <a:moveTo>
                  <a:pt x="0" y="202739"/>
                </a:moveTo>
                <a:lnTo>
                  <a:pt x="219420" y="202739"/>
                </a:lnTo>
                <a:lnTo>
                  <a:pt x="219420" y="0"/>
                </a:lnTo>
                <a:lnTo>
                  <a:pt x="0" y="0"/>
                </a:lnTo>
                <a:lnTo>
                  <a:pt x="0" y="202739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457532" y="7039902"/>
            <a:ext cx="219710" cy="203200"/>
          </a:xfrm>
          <a:custGeom>
            <a:avLst/>
            <a:gdLst/>
            <a:ahLst/>
            <a:cxnLst/>
            <a:rect l="l" t="t" r="r" b="b"/>
            <a:pathLst>
              <a:path w="219710" h="203200">
                <a:moveTo>
                  <a:pt x="0" y="202739"/>
                </a:moveTo>
                <a:lnTo>
                  <a:pt x="219420" y="202739"/>
                </a:lnTo>
                <a:lnTo>
                  <a:pt x="219420" y="0"/>
                </a:lnTo>
                <a:lnTo>
                  <a:pt x="0" y="0"/>
                </a:lnTo>
                <a:lnTo>
                  <a:pt x="0" y="20273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15421" y="7039913"/>
            <a:ext cx="447040" cy="203200"/>
          </a:xfrm>
          <a:custGeom>
            <a:avLst/>
            <a:gdLst/>
            <a:ahLst/>
            <a:cxnLst/>
            <a:rect l="l" t="t" r="r" b="b"/>
            <a:pathLst>
              <a:path w="447039" h="203200">
                <a:moveTo>
                  <a:pt x="0" y="202668"/>
                </a:moveTo>
                <a:lnTo>
                  <a:pt x="446949" y="202668"/>
                </a:lnTo>
                <a:lnTo>
                  <a:pt x="446949" y="0"/>
                </a:lnTo>
                <a:lnTo>
                  <a:pt x="0" y="0"/>
                </a:lnTo>
                <a:lnTo>
                  <a:pt x="0" y="202668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115421" y="7039913"/>
            <a:ext cx="447040" cy="203200"/>
          </a:xfrm>
          <a:custGeom>
            <a:avLst/>
            <a:gdLst/>
            <a:ahLst/>
            <a:cxnLst/>
            <a:rect l="l" t="t" r="r" b="b"/>
            <a:pathLst>
              <a:path w="447039" h="203200">
                <a:moveTo>
                  <a:pt x="0" y="202668"/>
                </a:moveTo>
                <a:lnTo>
                  <a:pt x="446949" y="202668"/>
                </a:lnTo>
                <a:lnTo>
                  <a:pt x="446949" y="0"/>
                </a:lnTo>
                <a:lnTo>
                  <a:pt x="0" y="0"/>
                </a:lnTo>
                <a:lnTo>
                  <a:pt x="0" y="20266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869576" y="7034393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05"/>
                </a:moveTo>
                <a:lnTo>
                  <a:pt x="227706" y="213705"/>
                </a:lnTo>
                <a:lnTo>
                  <a:pt x="227706" y="0"/>
                </a:lnTo>
                <a:lnTo>
                  <a:pt x="0" y="0"/>
                </a:lnTo>
                <a:lnTo>
                  <a:pt x="0" y="213705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869576" y="7034393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05"/>
                </a:moveTo>
                <a:lnTo>
                  <a:pt x="227706" y="213705"/>
                </a:lnTo>
                <a:lnTo>
                  <a:pt x="227706" y="0"/>
                </a:lnTo>
                <a:lnTo>
                  <a:pt x="0" y="0"/>
                </a:lnTo>
                <a:lnTo>
                  <a:pt x="0" y="213705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08091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308091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527364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527364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746637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746637" y="7039984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52"/>
                </a:moveTo>
                <a:lnTo>
                  <a:pt x="227706" y="213752"/>
                </a:lnTo>
                <a:lnTo>
                  <a:pt x="227706" y="0"/>
                </a:lnTo>
                <a:lnTo>
                  <a:pt x="0" y="0"/>
                </a:lnTo>
                <a:lnTo>
                  <a:pt x="0" y="21375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457605" y="7242416"/>
            <a:ext cx="1104900" cy="203200"/>
          </a:xfrm>
          <a:custGeom>
            <a:avLst/>
            <a:gdLst/>
            <a:ahLst/>
            <a:cxnLst/>
            <a:rect l="l" t="t" r="r" b="b"/>
            <a:pathLst>
              <a:path w="1104900" h="203200">
                <a:moveTo>
                  <a:pt x="0" y="202644"/>
                </a:moveTo>
                <a:lnTo>
                  <a:pt x="1104768" y="202644"/>
                </a:lnTo>
                <a:lnTo>
                  <a:pt x="1104768" y="0"/>
                </a:lnTo>
                <a:lnTo>
                  <a:pt x="0" y="0"/>
                </a:lnTo>
                <a:lnTo>
                  <a:pt x="0" y="202644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457605" y="7242416"/>
            <a:ext cx="1104900" cy="203200"/>
          </a:xfrm>
          <a:custGeom>
            <a:avLst/>
            <a:gdLst/>
            <a:ahLst/>
            <a:cxnLst/>
            <a:rect l="l" t="t" r="r" b="b"/>
            <a:pathLst>
              <a:path w="1104900" h="203200">
                <a:moveTo>
                  <a:pt x="0" y="202644"/>
                </a:moveTo>
                <a:lnTo>
                  <a:pt x="1104768" y="202644"/>
                </a:lnTo>
                <a:lnTo>
                  <a:pt x="1104768" y="0"/>
                </a:lnTo>
                <a:lnTo>
                  <a:pt x="0" y="0"/>
                </a:lnTo>
                <a:lnTo>
                  <a:pt x="0" y="20264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308091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308091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527364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527364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746637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746637" y="7242439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76"/>
                </a:moveTo>
                <a:lnTo>
                  <a:pt x="227706" y="213776"/>
                </a:lnTo>
                <a:lnTo>
                  <a:pt x="227706" y="0"/>
                </a:lnTo>
                <a:lnTo>
                  <a:pt x="0" y="0"/>
                </a:lnTo>
                <a:lnTo>
                  <a:pt x="0" y="21377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799807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799807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457605" y="7444968"/>
            <a:ext cx="1104900" cy="225425"/>
          </a:xfrm>
          <a:custGeom>
            <a:avLst/>
            <a:gdLst/>
            <a:ahLst/>
            <a:cxnLst/>
            <a:rect l="l" t="t" r="r" b="b"/>
            <a:pathLst>
              <a:path w="1104900" h="225425">
                <a:moveTo>
                  <a:pt x="0" y="225004"/>
                </a:moveTo>
                <a:lnTo>
                  <a:pt x="1104768" y="225004"/>
                </a:lnTo>
                <a:lnTo>
                  <a:pt x="1104768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457605" y="7444968"/>
            <a:ext cx="1104900" cy="225425"/>
          </a:xfrm>
          <a:custGeom>
            <a:avLst/>
            <a:gdLst/>
            <a:ahLst/>
            <a:cxnLst/>
            <a:rect l="l" t="t" r="r" b="b"/>
            <a:pathLst>
              <a:path w="1104900" h="225425">
                <a:moveTo>
                  <a:pt x="0" y="225004"/>
                </a:moveTo>
                <a:lnTo>
                  <a:pt x="1104768" y="225004"/>
                </a:lnTo>
                <a:lnTo>
                  <a:pt x="1104768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211756" y="7439359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683" y="225004"/>
                </a:lnTo>
                <a:lnTo>
                  <a:pt x="227683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211756" y="7439359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683" y="225004"/>
                </a:lnTo>
                <a:lnTo>
                  <a:pt x="227683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308091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4B68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308091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527364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527364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746637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solidFill>
            <a:srgbClr val="329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746637" y="7444968"/>
            <a:ext cx="227965" cy="225425"/>
          </a:xfrm>
          <a:custGeom>
            <a:avLst/>
            <a:gdLst/>
            <a:ahLst/>
            <a:cxnLst/>
            <a:rect l="l" t="t" r="r" b="b"/>
            <a:pathLst>
              <a:path w="227964" h="225425">
                <a:moveTo>
                  <a:pt x="0" y="225004"/>
                </a:moveTo>
                <a:lnTo>
                  <a:pt x="227706" y="225004"/>
                </a:lnTo>
                <a:lnTo>
                  <a:pt x="227706" y="0"/>
                </a:lnTo>
                <a:lnTo>
                  <a:pt x="0" y="0"/>
                </a:lnTo>
                <a:lnTo>
                  <a:pt x="0" y="22500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419505" y="8673761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64"/>
                </a:moveTo>
                <a:lnTo>
                  <a:pt x="227706" y="213764"/>
                </a:lnTo>
                <a:lnTo>
                  <a:pt x="227706" y="0"/>
                </a:lnTo>
                <a:lnTo>
                  <a:pt x="0" y="0"/>
                </a:lnTo>
                <a:lnTo>
                  <a:pt x="0" y="213764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419505" y="8673761"/>
            <a:ext cx="227965" cy="213995"/>
          </a:xfrm>
          <a:custGeom>
            <a:avLst/>
            <a:gdLst/>
            <a:ahLst/>
            <a:cxnLst/>
            <a:rect l="l" t="t" r="r" b="b"/>
            <a:pathLst>
              <a:path w="227964" h="213995">
                <a:moveTo>
                  <a:pt x="0" y="213764"/>
                </a:moveTo>
                <a:lnTo>
                  <a:pt x="227706" y="213764"/>
                </a:lnTo>
                <a:lnTo>
                  <a:pt x="227706" y="0"/>
                </a:lnTo>
                <a:lnTo>
                  <a:pt x="0" y="0"/>
                </a:lnTo>
                <a:lnTo>
                  <a:pt x="0" y="213764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858048" y="8819494"/>
            <a:ext cx="227965" cy="239395"/>
          </a:xfrm>
          <a:custGeom>
            <a:avLst/>
            <a:gdLst/>
            <a:ahLst/>
            <a:cxnLst/>
            <a:rect l="l" t="t" r="r" b="b"/>
            <a:pathLst>
              <a:path w="227964" h="239395">
                <a:moveTo>
                  <a:pt x="0" y="239113"/>
                </a:moveTo>
                <a:lnTo>
                  <a:pt x="227706" y="239113"/>
                </a:lnTo>
                <a:lnTo>
                  <a:pt x="227706" y="0"/>
                </a:lnTo>
                <a:lnTo>
                  <a:pt x="0" y="0"/>
                </a:lnTo>
                <a:lnTo>
                  <a:pt x="0" y="239113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858048" y="8819494"/>
            <a:ext cx="227965" cy="239395"/>
          </a:xfrm>
          <a:custGeom>
            <a:avLst/>
            <a:gdLst/>
            <a:ahLst/>
            <a:cxnLst/>
            <a:rect l="l" t="t" r="r" b="b"/>
            <a:pathLst>
              <a:path w="227964" h="239395">
                <a:moveTo>
                  <a:pt x="0" y="239113"/>
                </a:moveTo>
                <a:lnTo>
                  <a:pt x="227706" y="239113"/>
                </a:lnTo>
                <a:lnTo>
                  <a:pt x="227706" y="0"/>
                </a:lnTo>
                <a:lnTo>
                  <a:pt x="0" y="0"/>
                </a:lnTo>
                <a:lnTo>
                  <a:pt x="0" y="239113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3334664" y="8826542"/>
            <a:ext cx="227965" cy="232410"/>
          </a:xfrm>
          <a:custGeom>
            <a:avLst/>
            <a:gdLst/>
            <a:ahLst/>
            <a:cxnLst/>
            <a:rect l="l" t="t" r="r" b="b"/>
            <a:pathLst>
              <a:path w="227964" h="232409">
                <a:moveTo>
                  <a:pt x="0" y="231802"/>
                </a:moveTo>
                <a:lnTo>
                  <a:pt x="227695" y="231802"/>
                </a:lnTo>
                <a:lnTo>
                  <a:pt x="227695" y="0"/>
                </a:lnTo>
                <a:lnTo>
                  <a:pt x="0" y="0"/>
                </a:lnTo>
                <a:lnTo>
                  <a:pt x="0" y="231802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334664" y="8826542"/>
            <a:ext cx="227965" cy="232410"/>
          </a:xfrm>
          <a:custGeom>
            <a:avLst/>
            <a:gdLst/>
            <a:ahLst/>
            <a:cxnLst/>
            <a:rect l="l" t="t" r="r" b="b"/>
            <a:pathLst>
              <a:path w="227964" h="232409">
                <a:moveTo>
                  <a:pt x="0" y="231802"/>
                </a:moveTo>
                <a:lnTo>
                  <a:pt x="227695" y="231802"/>
                </a:lnTo>
                <a:lnTo>
                  <a:pt x="227695" y="0"/>
                </a:lnTo>
                <a:lnTo>
                  <a:pt x="0" y="0"/>
                </a:lnTo>
                <a:lnTo>
                  <a:pt x="0" y="231802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783226" y="8828913"/>
            <a:ext cx="447040" cy="182880"/>
          </a:xfrm>
          <a:custGeom>
            <a:avLst/>
            <a:gdLst/>
            <a:ahLst/>
            <a:cxnLst/>
            <a:rect l="l" t="t" r="r" b="b"/>
            <a:pathLst>
              <a:path w="447039" h="182879">
                <a:moveTo>
                  <a:pt x="0" y="182367"/>
                </a:moveTo>
                <a:lnTo>
                  <a:pt x="446949" y="182367"/>
                </a:lnTo>
                <a:lnTo>
                  <a:pt x="446949" y="0"/>
                </a:lnTo>
                <a:lnTo>
                  <a:pt x="0" y="0"/>
                </a:lnTo>
                <a:lnTo>
                  <a:pt x="0" y="182367"/>
                </a:lnTo>
                <a:close/>
              </a:path>
            </a:pathLst>
          </a:custGeom>
          <a:solidFill>
            <a:srgbClr val="FBF4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83226" y="8828913"/>
            <a:ext cx="447040" cy="182880"/>
          </a:xfrm>
          <a:custGeom>
            <a:avLst/>
            <a:gdLst/>
            <a:ahLst/>
            <a:cxnLst/>
            <a:rect l="l" t="t" r="r" b="b"/>
            <a:pathLst>
              <a:path w="447039" h="182879">
                <a:moveTo>
                  <a:pt x="0" y="182367"/>
                </a:moveTo>
                <a:lnTo>
                  <a:pt x="446949" y="182367"/>
                </a:lnTo>
                <a:lnTo>
                  <a:pt x="446949" y="0"/>
                </a:lnTo>
                <a:lnTo>
                  <a:pt x="0" y="0"/>
                </a:lnTo>
                <a:lnTo>
                  <a:pt x="0" y="182367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4695333" y="8113911"/>
            <a:ext cx="128841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HANDL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CARE</a:t>
            </a:r>
            <a:endParaRPr sz="1000">
              <a:latin typeface="Arial"/>
              <a:cs typeface="Arial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2238338" y="7141238"/>
            <a:ext cx="210834" cy="5062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879277" y="6725000"/>
            <a:ext cx="227701" cy="4949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641860" y="7163741"/>
            <a:ext cx="202394" cy="4724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122560" y="6882500"/>
            <a:ext cx="185534" cy="4499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038221" y="7321236"/>
            <a:ext cx="236134" cy="29248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246772" y="8891506"/>
            <a:ext cx="219262" cy="6412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591513" y="8638900"/>
            <a:ext cx="177800" cy="87630"/>
          </a:xfrm>
          <a:custGeom>
            <a:avLst/>
            <a:gdLst/>
            <a:ahLst/>
            <a:cxnLst/>
            <a:rect l="l" t="t" r="r" b="b"/>
            <a:pathLst>
              <a:path w="177800" h="87629">
                <a:moveTo>
                  <a:pt x="167017" y="34457"/>
                </a:moveTo>
                <a:lnTo>
                  <a:pt x="122288" y="34457"/>
                </a:lnTo>
                <a:lnTo>
                  <a:pt x="123861" y="45707"/>
                </a:lnTo>
                <a:lnTo>
                  <a:pt x="113261" y="49059"/>
                </a:lnTo>
                <a:lnTo>
                  <a:pt x="120182" y="87203"/>
                </a:lnTo>
                <a:lnTo>
                  <a:pt x="167017" y="34457"/>
                </a:lnTo>
                <a:close/>
              </a:path>
              <a:path w="177800" h="87629">
                <a:moveTo>
                  <a:pt x="111257" y="38011"/>
                </a:moveTo>
                <a:lnTo>
                  <a:pt x="0" y="73856"/>
                </a:lnTo>
                <a:lnTo>
                  <a:pt x="1572" y="84380"/>
                </a:lnTo>
                <a:lnTo>
                  <a:pt x="113261" y="49059"/>
                </a:lnTo>
                <a:lnTo>
                  <a:pt x="111257" y="38011"/>
                </a:lnTo>
                <a:close/>
              </a:path>
              <a:path w="177800" h="87629">
                <a:moveTo>
                  <a:pt x="122288" y="34457"/>
                </a:moveTo>
                <a:lnTo>
                  <a:pt x="111257" y="38011"/>
                </a:lnTo>
                <a:lnTo>
                  <a:pt x="113261" y="49059"/>
                </a:lnTo>
                <a:lnTo>
                  <a:pt x="123861" y="45707"/>
                </a:lnTo>
                <a:lnTo>
                  <a:pt x="122288" y="34457"/>
                </a:lnTo>
                <a:close/>
              </a:path>
              <a:path w="177800" h="87629">
                <a:moveTo>
                  <a:pt x="104360" y="0"/>
                </a:moveTo>
                <a:lnTo>
                  <a:pt x="111257" y="38011"/>
                </a:lnTo>
                <a:lnTo>
                  <a:pt x="122288" y="34457"/>
                </a:lnTo>
                <a:lnTo>
                  <a:pt x="167017" y="34457"/>
                </a:lnTo>
                <a:lnTo>
                  <a:pt x="177643" y="22491"/>
                </a:lnTo>
                <a:lnTo>
                  <a:pt x="104360" y="0"/>
                </a:lnTo>
                <a:close/>
              </a:path>
            </a:pathLst>
          </a:custGeom>
          <a:solidFill>
            <a:srgbClr val="0203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695873" y="8638900"/>
            <a:ext cx="73660" cy="87630"/>
          </a:xfrm>
          <a:custGeom>
            <a:avLst/>
            <a:gdLst/>
            <a:ahLst/>
            <a:cxnLst/>
            <a:rect l="l" t="t" r="r" b="b"/>
            <a:pathLst>
              <a:path w="73660" h="87629">
                <a:moveTo>
                  <a:pt x="0" y="0"/>
                </a:moveTo>
                <a:lnTo>
                  <a:pt x="73283" y="22491"/>
                </a:lnTo>
                <a:lnTo>
                  <a:pt x="15822" y="8720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591513" y="8673358"/>
            <a:ext cx="124460" cy="50165"/>
          </a:xfrm>
          <a:custGeom>
            <a:avLst/>
            <a:gdLst/>
            <a:ahLst/>
            <a:cxnLst/>
            <a:rect l="l" t="t" r="r" b="b"/>
            <a:pathLst>
              <a:path w="124460" h="50165">
                <a:moveTo>
                  <a:pt x="0" y="39398"/>
                </a:moveTo>
                <a:lnTo>
                  <a:pt x="122288" y="0"/>
                </a:lnTo>
                <a:lnTo>
                  <a:pt x="123861" y="11250"/>
                </a:lnTo>
                <a:lnTo>
                  <a:pt x="1572" y="49923"/>
                </a:lnTo>
                <a:lnTo>
                  <a:pt x="0" y="39398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079607" y="8611492"/>
            <a:ext cx="128270" cy="86995"/>
          </a:xfrm>
          <a:custGeom>
            <a:avLst/>
            <a:gdLst/>
            <a:ahLst/>
            <a:cxnLst/>
            <a:rect l="l" t="t" r="r" b="b"/>
            <a:pathLst>
              <a:path w="128269" h="86995">
                <a:moveTo>
                  <a:pt x="65012" y="51196"/>
                </a:moveTo>
                <a:lnTo>
                  <a:pt x="52699" y="86474"/>
                </a:lnTo>
                <a:lnTo>
                  <a:pt x="128076" y="83664"/>
                </a:lnTo>
                <a:lnTo>
                  <a:pt x="112590" y="57662"/>
                </a:lnTo>
                <a:lnTo>
                  <a:pt x="75346" y="57662"/>
                </a:lnTo>
                <a:lnTo>
                  <a:pt x="65012" y="51196"/>
                </a:lnTo>
                <a:close/>
              </a:path>
              <a:path w="128269" h="86995">
                <a:moveTo>
                  <a:pt x="68699" y="40631"/>
                </a:moveTo>
                <a:lnTo>
                  <a:pt x="65012" y="51196"/>
                </a:lnTo>
                <a:lnTo>
                  <a:pt x="75346" y="57662"/>
                </a:lnTo>
                <a:lnTo>
                  <a:pt x="79034" y="47088"/>
                </a:lnTo>
                <a:lnTo>
                  <a:pt x="68699" y="40631"/>
                </a:lnTo>
                <a:close/>
              </a:path>
              <a:path w="128269" h="86995">
                <a:moveTo>
                  <a:pt x="81168" y="4904"/>
                </a:moveTo>
                <a:lnTo>
                  <a:pt x="68699" y="40631"/>
                </a:lnTo>
                <a:lnTo>
                  <a:pt x="79034" y="47088"/>
                </a:lnTo>
                <a:lnTo>
                  <a:pt x="75346" y="57662"/>
                </a:lnTo>
                <a:lnTo>
                  <a:pt x="112590" y="57662"/>
                </a:lnTo>
                <a:lnTo>
                  <a:pt x="81168" y="4904"/>
                </a:lnTo>
                <a:close/>
              </a:path>
              <a:path w="128269" h="86995">
                <a:moveTo>
                  <a:pt x="3657" y="0"/>
                </a:moveTo>
                <a:lnTo>
                  <a:pt x="0" y="10524"/>
                </a:lnTo>
                <a:lnTo>
                  <a:pt x="65012" y="51196"/>
                </a:lnTo>
                <a:lnTo>
                  <a:pt x="68699" y="40631"/>
                </a:lnTo>
                <a:lnTo>
                  <a:pt x="3657" y="0"/>
                </a:lnTo>
                <a:close/>
              </a:path>
            </a:pathLst>
          </a:custGeom>
          <a:solidFill>
            <a:srgbClr val="0203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132307" y="8616397"/>
            <a:ext cx="75565" cy="81915"/>
          </a:xfrm>
          <a:custGeom>
            <a:avLst/>
            <a:gdLst/>
            <a:ahLst/>
            <a:cxnLst/>
            <a:rect l="l" t="t" r="r" b="b"/>
            <a:pathLst>
              <a:path w="75564" h="81915">
                <a:moveTo>
                  <a:pt x="28468" y="0"/>
                </a:moveTo>
                <a:lnTo>
                  <a:pt x="75377" y="78760"/>
                </a:lnTo>
                <a:lnTo>
                  <a:pt x="0" y="81570"/>
                </a:lnTo>
                <a:lnTo>
                  <a:pt x="28468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079607" y="8611492"/>
            <a:ext cx="79375" cy="57785"/>
          </a:xfrm>
          <a:custGeom>
            <a:avLst/>
            <a:gdLst/>
            <a:ahLst/>
            <a:cxnLst/>
            <a:rect l="l" t="t" r="r" b="b"/>
            <a:pathLst>
              <a:path w="79375" h="57784">
                <a:moveTo>
                  <a:pt x="3657" y="0"/>
                </a:moveTo>
                <a:lnTo>
                  <a:pt x="79034" y="47088"/>
                </a:lnTo>
                <a:lnTo>
                  <a:pt x="75346" y="57662"/>
                </a:lnTo>
                <a:lnTo>
                  <a:pt x="0" y="10524"/>
                </a:lnTo>
                <a:lnTo>
                  <a:pt x="3657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836605" y="8566511"/>
            <a:ext cx="143510" cy="90170"/>
          </a:xfrm>
          <a:custGeom>
            <a:avLst/>
            <a:gdLst/>
            <a:ahLst/>
            <a:cxnLst/>
            <a:rect l="l" t="t" r="r" b="b"/>
            <a:pathLst>
              <a:path w="143510" h="90170">
                <a:moveTo>
                  <a:pt x="75944" y="50422"/>
                </a:moveTo>
                <a:lnTo>
                  <a:pt x="74316" y="89989"/>
                </a:lnTo>
                <a:lnTo>
                  <a:pt x="140913" y="51316"/>
                </a:lnTo>
                <a:lnTo>
                  <a:pt x="86974" y="51316"/>
                </a:lnTo>
                <a:lnTo>
                  <a:pt x="75944" y="50422"/>
                </a:lnTo>
                <a:close/>
              </a:path>
              <a:path w="143510" h="90170">
                <a:moveTo>
                  <a:pt x="76408" y="39145"/>
                </a:moveTo>
                <a:lnTo>
                  <a:pt x="75944" y="50422"/>
                </a:lnTo>
                <a:lnTo>
                  <a:pt x="86974" y="51316"/>
                </a:lnTo>
                <a:lnTo>
                  <a:pt x="87498" y="40041"/>
                </a:lnTo>
                <a:lnTo>
                  <a:pt x="76408" y="39145"/>
                </a:lnTo>
                <a:close/>
              </a:path>
              <a:path w="143510" h="90170">
                <a:moveTo>
                  <a:pt x="78019" y="0"/>
                </a:moveTo>
                <a:lnTo>
                  <a:pt x="76408" y="39145"/>
                </a:lnTo>
                <a:lnTo>
                  <a:pt x="87498" y="40041"/>
                </a:lnTo>
                <a:lnTo>
                  <a:pt x="86974" y="51316"/>
                </a:lnTo>
                <a:lnTo>
                  <a:pt x="140913" y="51316"/>
                </a:lnTo>
                <a:lnTo>
                  <a:pt x="143374" y="49886"/>
                </a:lnTo>
                <a:lnTo>
                  <a:pt x="78019" y="0"/>
                </a:lnTo>
                <a:close/>
              </a:path>
              <a:path w="143510" h="90170">
                <a:moveTo>
                  <a:pt x="521" y="33015"/>
                </a:moveTo>
                <a:lnTo>
                  <a:pt x="0" y="44269"/>
                </a:lnTo>
                <a:lnTo>
                  <a:pt x="75944" y="50422"/>
                </a:lnTo>
                <a:lnTo>
                  <a:pt x="76408" y="39145"/>
                </a:lnTo>
                <a:lnTo>
                  <a:pt x="521" y="33015"/>
                </a:lnTo>
                <a:close/>
              </a:path>
            </a:pathLst>
          </a:custGeom>
          <a:solidFill>
            <a:srgbClr val="0203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910922" y="8566511"/>
            <a:ext cx="69215" cy="90170"/>
          </a:xfrm>
          <a:custGeom>
            <a:avLst/>
            <a:gdLst/>
            <a:ahLst/>
            <a:cxnLst/>
            <a:rect l="l" t="t" r="r" b="b"/>
            <a:pathLst>
              <a:path w="69214" h="90170">
                <a:moveTo>
                  <a:pt x="3703" y="0"/>
                </a:moveTo>
                <a:lnTo>
                  <a:pt x="69058" y="49886"/>
                </a:lnTo>
                <a:lnTo>
                  <a:pt x="0" y="89989"/>
                </a:lnTo>
                <a:lnTo>
                  <a:pt x="3703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836605" y="8599527"/>
            <a:ext cx="87630" cy="18415"/>
          </a:xfrm>
          <a:custGeom>
            <a:avLst/>
            <a:gdLst/>
            <a:ahLst/>
            <a:cxnLst/>
            <a:rect l="l" t="t" r="r" b="b"/>
            <a:pathLst>
              <a:path w="87630" h="18415">
                <a:moveTo>
                  <a:pt x="521" y="0"/>
                </a:moveTo>
                <a:lnTo>
                  <a:pt x="87498" y="7025"/>
                </a:lnTo>
                <a:lnTo>
                  <a:pt x="86974" y="18300"/>
                </a:lnTo>
                <a:lnTo>
                  <a:pt x="0" y="11253"/>
                </a:lnTo>
                <a:lnTo>
                  <a:pt x="521" y="0"/>
                </a:lnTo>
                <a:close/>
              </a:path>
            </a:pathLst>
          </a:custGeom>
          <a:ln w="3175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522805" y="8947763"/>
            <a:ext cx="244537" cy="5737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580531" y="6421267"/>
            <a:ext cx="1976755" cy="1260475"/>
          </a:xfrm>
          <a:custGeom>
            <a:avLst/>
            <a:gdLst/>
            <a:ahLst/>
            <a:cxnLst/>
            <a:rect l="l" t="t" r="r" b="b"/>
            <a:pathLst>
              <a:path w="1976754" h="1260475">
                <a:moveTo>
                  <a:pt x="0" y="0"/>
                </a:moveTo>
                <a:lnTo>
                  <a:pt x="1976179" y="0"/>
                </a:lnTo>
                <a:lnTo>
                  <a:pt x="1976179" y="1259979"/>
                </a:lnTo>
                <a:lnTo>
                  <a:pt x="0" y="1259979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003273" y="6417609"/>
            <a:ext cx="1976755" cy="1260475"/>
          </a:xfrm>
          <a:custGeom>
            <a:avLst/>
            <a:gdLst/>
            <a:ahLst/>
            <a:cxnLst/>
            <a:rect l="l" t="t" r="r" b="b"/>
            <a:pathLst>
              <a:path w="1976754" h="1260475">
                <a:moveTo>
                  <a:pt x="0" y="0"/>
                </a:moveTo>
                <a:lnTo>
                  <a:pt x="1976201" y="0"/>
                </a:lnTo>
                <a:lnTo>
                  <a:pt x="1976201" y="1260003"/>
                </a:lnTo>
                <a:lnTo>
                  <a:pt x="0" y="1260003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334664" y="6837411"/>
            <a:ext cx="0" cy="833119"/>
          </a:xfrm>
          <a:custGeom>
            <a:avLst/>
            <a:gdLst/>
            <a:ahLst/>
            <a:cxnLst/>
            <a:rect l="l" t="t" r="r" b="b"/>
            <a:pathLst>
              <a:path h="833120">
                <a:moveTo>
                  <a:pt x="0" y="0"/>
                </a:moveTo>
                <a:lnTo>
                  <a:pt x="0" y="832570"/>
                </a:lnTo>
              </a:path>
            </a:pathLst>
          </a:custGeom>
          <a:ln w="3175">
            <a:solidFill>
              <a:srgbClr val="3299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334664" y="6837411"/>
            <a:ext cx="0" cy="833119"/>
          </a:xfrm>
          <a:custGeom>
            <a:avLst/>
            <a:gdLst/>
            <a:ahLst/>
            <a:cxnLst/>
            <a:rect l="l" t="t" r="r" b="b"/>
            <a:pathLst>
              <a:path h="833120">
                <a:moveTo>
                  <a:pt x="0" y="0"/>
                </a:moveTo>
                <a:lnTo>
                  <a:pt x="0" y="83257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115421" y="7242399"/>
            <a:ext cx="0" cy="427990"/>
          </a:xfrm>
          <a:custGeom>
            <a:avLst/>
            <a:gdLst/>
            <a:ahLst/>
            <a:cxnLst/>
            <a:rect l="l" t="t" r="r" b="b"/>
            <a:pathLst>
              <a:path h="427990">
                <a:moveTo>
                  <a:pt x="0" y="0"/>
                </a:moveTo>
                <a:lnTo>
                  <a:pt x="0" y="427573"/>
                </a:lnTo>
              </a:path>
            </a:pathLst>
          </a:custGeom>
          <a:ln w="3175">
            <a:solidFill>
              <a:srgbClr val="3299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115421" y="7242399"/>
            <a:ext cx="0" cy="427990"/>
          </a:xfrm>
          <a:custGeom>
            <a:avLst/>
            <a:gdLst/>
            <a:ahLst/>
            <a:cxnLst/>
            <a:rect l="l" t="t" r="r" b="b"/>
            <a:pathLst>
              <a:path h="427990">
                <a:moveTo>
                  <a:pt x="0" y="0"/>
                </a:moveTo>
                <a:lnTo>
                  <a:pt x="0" y="42757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896160" y="7242642"/>
            <a:ext cx="0" cy="427355"/>
          </a:xfrm>
          <a:custGeom>
            <a:avLst/>
            <a:gdLst/>
            <a:ahLst/>
            <a:cxnLst/>
            <a:rect l="l" t="t" r="r" b="b"/>
            <a:pathLst>
              <a:path h="427354">
                <a:moveTo>
                  <a:pt x="0" y="0"/>
                </a:moveTo>
                <a:lnTo>
                  <a:pt x="0" y="427329"/>
                </a:lnTo>
              </a:path>
            </a:pathLst>
          </a:custGeom>
          <a:ln w="3175">
            <a:solidFill>
              <a:srgbClr val="3299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896160" y="7242642"/>
            <a:ext cx="0" cy="427355"/>
          </a:xfrm>
          <a:custGeom>
            <a:avLst/>
            <a:gdLst/>
            <a:ahLst/>
            <a:cxnLst/>
            <a:rect l="l" t="t" r="r" b="b"/>
            <a:pathLst>
              <a:path h="427354">
                <a:moveTo>
                  <a:pt x="0" y="0"/>
                </a:moveTo>
                <a:lnTo>
                  <a:pt x="0" y="42732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676893" y="7242399"/>
            <a:ext cx="0" cy="427990"/>
          </a:xfrm>
          <a:custGeom>
            <a:avLst/>
            <a:gdLst/>
            <a:ahLst/>
            <a:cxnLst/>
            <a:rect l="l" t="t" r="r" b="b"/>
            <a:pathLst>
              <a:path h="427990">
                <a:moveTo>
                  <a:pt x="0" y="0"/>
                </a:moveTo>
                <a:lnTo>
                  <a:pt x="0" y="427573"/>
                </a:lnTo>
              </a:path>
            </a:pathLst>
          </a:custGeom>
          <a:ln w="3175">
            <a:solidFill>
              <a:srgbClr val="3299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676893" y="7242399"/>
            <a:ext cx="0" cy="427990"/>
          </a:xfrm>
          <a:custGeom>
            <a:avLst/>
            <a:gdLst/>
            <a:ahLst/>
            <a:cxnLst/>
            <a:rect l="l" t="t" r="r" b="b"/>
            <a:pathLst>
              <a:path h="427990">
                <a:moveTo>
                  <a:pt x="0" y="0"/>
                </a:moveTo>
                <a:lnTo>
                  <a:pt x="0" y="42757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234403" y="6235750"/>
            <a:ext cx="194310" cy="193675"/>
          </a:xfrm>
          <a:custGeom>
            <a:avLst/>
            <a:gdLst/>
            <a:ahLst/>
            <a:cxnLst/>
            <a:rect l="l" t="t" r="r" b="b"/>
            <a:pathLst>
              <a:path w="194309" h="193675">
                <a:moveTo>
                  <a:pt x="93031" y="0"/>
                </a:moveTo>
                <a:lnTo>
                  <a:pt x="53542" y="10294"/>
                </a:lnTo>
                <a:lnTo>
                  <a:pt x="22528" y="35913"/>
                </a:lnTo>
                <a:lnTo>
                  <a:pt x="3791" y="73941"/>
                </a:lnTo>
                <a:lnTo>
                  <a:pt x="0" y="104748"/>
                </a:lnTo>
                <a:lnTo>
                  <a:pt x="2008" y="118128"/>
                </a:lnTo>
                <a:lnTo>
                  <a:pt x="18667" y="153762"/>
                </a:lnTo>
                <a:lnTo>
                  <a:pt x="49537" y="179849"/>
                </a:lnTo>
                <a:lnTo>
                  <a:pt x="92382" y="192805"/>
                </a:lnTo>
                <a:lnTo>
                  <a:pt x="108939" y="193586"/>
                </a:lnTo>
                <a:lnTo>
                  <a:pt x="122982" y="190782"/>
                </a:lnTo>
                <a:lnTo>
                  <a:pt x="159633" y="171351"/>
                </a:lnTo>
                <a:lnTo>
                  <a:pt x="184751" y="138710"/>
                </a:lnTo>
                <a:lnTo>
                  <a:pt x="194072" y="97125"/>
                </a:lnTo>
                <a:lnTo>
                  <a:pt x="194069" y="96487"/>
                </a:lnTo>
                <a:lnTo>
                  <a:pt x="184773" y="55758"/>
                </a:lnTo>
                <a:lnTo>
                  <a:pt x="159810" y="23604"/>
                </a:lnTo>
                <a:lnTo>
                  <a:pt x="122730" y="4050"/>
                </a:lnTo>
                <a:lnTo>
                  <a:pt x="93031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273457" y="6275298"/>
            <a:ext cx="116205" cy="116205"/>
          </a:xfrm>
          <a:custGeom>
            <a:avLst/>
            <a:gdLst/>
            <a:ahLst/>
            <a:cxnLst/>
            <a:rect l="l" t="t" r="r" b="b"/>
            <a:pathLst>
              <a:path w="116205" h="116204">
                <a:moveTo>
                  <a:pt x="6989" y="0"/>
                </a:moveTo>
                <a:lnTo>
                  <a:pt x="0" y="7040"/>
                </a:lnTo>
                <a:lnTo>
                  <a:pt x="50861" y="57851"/>
                </a:lnTo>
                <a:lnTo>
                  <a:pt x="0" y="108752"/>
                </a:lnTo>
                <a:lnTo>
                  <a:pt x="6989" y="115641"/>
                </a:lnTo>
                <a:lnTo>
                  <a:pt x="57863" y="64800"/>
                </a:lnTo>
                <a:lnTo>
                  <a:pt x="71740" y="64800"/>
                </a:lnTo>
                <a:lnTo>
                  <a:pt x="64794" y="57851"/>
                </a:lnTo>
                <a:lnTo>
                  <a:pt x="71783" y="50871"/>
                </a:lnTo>
                <a:lnTo>
                  <a:pt x="57863" y="50871"/>
                </a:lnTo>
                <a:lnTo>
                  <a:pt x="6989" y="0"/>
                </a:lnTo>
                <a:close/>
              </a:path>
              <a:path w="116205" h="116204">
                <a:moveTo>
                  <a:pt x="71740" y="64800"/>
                </a:moveTo>
                <a:lnTo>
                  <a:pt x="57863" y="64800"/>
                </a:lnTo>
                <a:lnTo>
                  <a:pt x="108667" y="115641"/>
                </a:lnTo>
                <a:lnTo>
                  <a:pt x="115668" y="108752"/>
                </a:lnTo>
                <a:lnTo>
                  <a:pt x="71740" y="64800"/>
                </a:lnTo>
                <a:close/>
              </a:path>
              <a:path w="116205" h="116204">
                <a:moveTo>
                  <a:pt x="108667" y="0"/>
                </a:moveTo>
                <a:lnTo>
                  <a:pt x="57863" y="50871"/>
                </a:lnTo>
                <a:lnTo>
                  <a:pt x="71783" y="50871"/>
                </a:lnTo>
                <a:lnTo>
                  <a:pt x="115668" y="7040"/>
                </a:lnTo>
                <a:lnTo>
                  <a:pt x="1086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615555" y="8061618"/>
            <a:ext cx="194310" cy="193675"/>
          </a:xfrm>
          <a:custGeom>
            <a:avLst/>
            <a:gdLst/>
            <a:ahLst/>
            <a:cxnLst/>
            <a:rect l="l" t="t" r="r" b="b"/>
            <a:pathLst>
              <a:path w="194310" h="193675">
                <a:moveTo>
                  <a:pt x="93042" y="0"/>
                </a:moveTo>
                <a:lnTo>
                  <a:pt x="53554" y="10291"/>
                </a:lnTo>
                <a:lnTo>
                  <a:pt x="22535" y="35906"/>
                </a:lnTo>
                <a:lnTo>
                  <a:pt x="3793" y="73931"/>
                </a:lnTo>
                <a:lnTo>
                  <a:pt x="0" y="104737"/>
                </a:lnTo>
                <a:lnTo>
                  <a:pt x="2009" y="118116"/>
                </a:lnTo>
                <a:lnTo>
                  <a:pt x="18671" y="153748"/>
                </a:lnTo>
                <a:lnTo>
                  <a:pt x="49545" y="179833"/>
                </a:lnTo>
                <a:lnTo>
                  <a:pt x="92390" y="192787"/>
                </a:lnTo>
                <a:lnTo>
                  <a:pt x="108944" y="193568"/>
                </a:lnTo>
                <a:lnTo>
                  <a:pt x="122988" y="190764"/>
                </a:lnTo>
                <a:lnTo>
                  <a:pt x="159642" y="171335"/>
                </a:lnTo>
                <a:lnTo>
                  <a:pt x="184764" y="138698"/>
                </a:lnTo>
                <a:lnTo>
                  <a:pt x="194087" y="97116"/>
                </a:lnTo>
                <a:lnTo>
                  <a:pt x="194085" y="96482"/>
                </a:lnTo>
                <a:lnTo>
                  <a:pt x="184787" y="55754"/>
                </a:lnTo>
                <a:lnTo>
                  <a:pt x="159821" y="23603"/>
                </a:lnTo>
                <a:lnTo>
                  <a:pt x="122739" y="4049"/>
                </a:lnTo>
                <a:lnTo>
                  <a:pt x="93042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654612" y="8101190"/>
            <a:ext cx="116205" cy="116205"/>
          </a:xfrm>
          <a:custGeom>
            <a:avLst/>
            <a:gdLst/>
            <a:ahLst/>
            <a:cxnLst/>
            <a:rect l="l" t="t" r="r" b="b"/>
            <a:pathLst>
              <a:path w="116205" h="116204">
                <a:moveTo>
                  <a:pt x="6989" y="0"/>
                </a:moveTo>
                <a:lnTo>
                  <a:pt x="0" y="6989"/>
                </a:lnTo>
                <a:lnTo>
                  <a:pt x="50861" y="57875"/>
                </a:lnTo>
                <a:lnTo>
                  <a:pt x="0" y="108703"/>
                </a:lnTo>
                <a:lnTo>
                  <a:pt x="6989" y="115644"/>
                </a:lnTo>
                <a:lnTo>
                  <a:pt x="57863" y="64794"/>
                </a:lnTo>
                <a:lnTo>
                  <a:pt x="71729" y="64794"/>
                </a:lnTo>
                <a:lnTo>
                  <a:pt x="64803" y="57875"/>
                </a:lnTo>
                <a:lnTo>
                  <a:pt x="71812" y="50865"/>
                </a:lnTo>
                <a:lnTo>
                  <a:pt x="57863" y="50865"/>
                </a:lnTo>
                <a:lnTo>
                  <a:pt x="6989" y="0"/>
                </a:lnTo>
                <a:close/>
              </a:path>
              <a:path w="116205" h="116204">
                <a:moveTo>
                  <a:pt x="71729" y="64794"/>
                </a:moveTo>
                <a:lnTo>
                  <a:pt x="57863" y="64794"/>
                </a:lnTo>
                <a:lnTo>
                  <a:pt x="108679" y="115644"/>
                </a:lnTo>
                <a:lnTo>
                  <a:pt x="115680" y="108703"/>
                </a:lnTo>
                <a:lnTo>
                  <a:pt x="71729" y="64794"/>
                </a:lnTo>
                <a:close/>
              </a:path>
              <a:path w="116205" h="116204">
                <a:moveTo>
                  <a:pt x="108679" y="0"/>
                </a:moveTo>
                <a:lnTo>
                  <a:pt x="57863" y="50865"/>
                </a:lnTo>
                <a:lnTo>
                  <a:pt x="71812" y="50865"/>
                </a:lnTo>
                <a:lnTo>
                  <a:pt x="115680" y="6989"/>
                </a:lnTo>
                <a:lnTo>
                  <a:pt x="1086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934970" y="6133776"/>
            <a:ext cx="193675" cy="193040"/>
          </a:xfrm>
          <a:custGeom>
            <a:avLst/>
            <a:gdLst/>
            <a:ahLst/>
            <a:cxnLst/>
            <a:rect l="l" t="t" r="r" b="b"/>
            <a:pathLst>
              <a:path w="193675" h="193039">
                <a:moveTo>
                  <a:pt x="94282" y="0"/>
                </a:moveTo>
                <a:lnTo>
                  <a:pt x="54359" y="9796"/>
                </a:lnTo>
                <a:lnTo>
                  <a:pt x="22929" y="35104"/>
                </a:lnTo>
                <a:lnTo>
                  <a:pt x="3887" y="72814"/>
                </a:lnTo>
                <a:lnTo>
                  <a:pt x="0" y="103309"/>
                </a:lnTo>
                <a:lnTo>
                  <a:pt x="1871" y="116771"/>
                </a:lnTo>
                <a:lnTo>
                  <a:pt x="18237" y="152675"/>
                </a:lnTo>
                <a:lnTo>
                  <a:pt x="48909" y="179013"/>
                </a:lnTo>
                <a:lnTo>
                  <a:pt x="91549" y="192137"/>
                </a:lnTo>
                <a:lnTo>
                  <a:pt x="108017" y="192944"/>
                </a:lnTo>
                <a:lnTo>
                  <a:pt x="122090" y="190215"/>
                </a:lnTo>
                <a:lnTo>
                  <a:pt x="158838" y="170934"/>
                </a:lnTo>
                <a:lnTo>
                  <a:pt x="184038" y="138362"/>
                </a:lnTo>
                <a:lnTo>
                  <a:pt x="193393" y="96808"/>
                </a:lnTo>
                <a:lnTo>
                  <a:pt x="192502" y="83627"/>
                </a:lnTo>
                <a:lnTo>
                  <a:pt x="178105" y="44720"/>
                </a:lnTo>
                <a:lnTo>
                  <a:pt x="149079" y="15817"/>
                </a:lnTo>
                <a:lnTo>
                  <a:pt x="109277" y="1059"/>
                </a:lnTo>
                <a:lnTo>
                  <a:pt x="94282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953195" y="6178921"/>
            <a:ext cx="149225" cy="103505"/>
          </a:xfrm>
          <a:custGeom>
            <a:avLst/>
            <a:gdLst/>
            <a:ahLst/>
            <a:cxnLst/>
            <a:rect l="l" t="t" r="r" b="b"/>
            <a:pathLst>
              <a:path w="149225" h="103504">
                <a:moveTo>
                  <a:pt x="6217" y="45415"/>
                </a:moveTo>
                <a:lnTo>
                  <a:pt x="0" y="51663"/>
                </a:lnTo>
                <a:lnTo>
                  <a:pt x="51633" y="103296"/>
                </a:lnTo>
                <a:lnTo>
                  <a:pt x="64065" y="90860"/>
                </a:lnTo>
                <a:lnTo>
                  <a:pt x="51633" y="90860"/>
                </a:lnTo>
                <a:lnTo>
                  <a:pt x="6217" y="45415"/>
                </a:lnTo>
                <a:close/>
              </a:path>
              <a:path w="149225" h="103504">
                <a:moveTo>
                  <a:pt x="142493" y="0"/>
                </a:moveTo>
                <a:lnTo>
                  <a:pt x="51633" y="90860"/>
                </a:lnTo>
                <a:lnTo>
                  <a:pt x="64065" y="90860"/>
                </a:lnTo>
                <a:lnTo>
                  <a:pt x="148711" y="6187"/>
                </a:lnTo>
                <a:lnTo>
                  <a:pt x="1424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031776" y="8061962"/>
            <a:ext cx="193675" cy="193040"/>
          </a:xfrm>
          <a:custGeom>
            <a:avLst/>
            <a:gdLst/>
            <a:ahLst/>
            <a:cxnLst/>
            <a:rect l="l" t="t" r="r" b="b"/>
            <a:pathLst>
              <a:path w="193675" h="193040">
                <a:moveTo>
                  <a:pt x="94283" y="0"/>
                </a:moveTo>
                <a:lnTo>
                  <a:pt x="54360" y="9794"/>
                </a:lnTo>
                <a:lnTo>
                  <a:pt x="22928" y="35101"/>
                </a:lnTo>
                <a:lnTo>
                  <a:pt x="3887" y="72810"/>
                </a:lnTo>
                <a:lnTo>
                  <a:pt x="0" y="103303"/>
                </a:lnTo>
                <a:lnTo>
                  <a:pt x="1874" y="116775"/>
                </a:lnTo>
                <a:lnTo>
                  <a:pt x="18245" y="152684"/>
                </a:lnTo>
                <a:lnTo>
                  <a:pt x="48919" y="179009"/>
                </a:lnTo>
                <a:lnTo>
                  <a:pt x="91561" y="192119"/>
                </a:lnTo>
                <a:lnTo>
                  <a:pt x="108030" y="192925"/>
                </a:lnTo>
                <a:lnTo>
                  <a:pt x="122100" y="190197"/>
                </a:lnTo>
                <a:lnTo>
                  <a:pt x="158843" y="170925"/>
                </a:lnTo>
                <a:lnTo>
                  <a:pt x="184038" y="138354"/>
                </a:lnTo>
                <a:lnTo>
                  <a:pt x="193391" y="96771"/>
                </a:lnTo>
                <a:lnTo>
                  <a:pt x="192505" y="83627"/>
                </a:lnTo>
                <a:lnTo>
                  <a:pt x="178114" y="44725"/>
                </a:lnTo>
                <a:lnTo>
                  <a:pt x="149087" y="15820"/>
                </a:lnTo>
                <a:lnTo>
                  <a:pt x="109281" y="1060"/>
                </a:lnTo>
                <a:lnTo>
                  <a:pt x="94283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050029" y="8107073"/>
            <a:ext cx="149225" cy="103505"/>
          </a:xfrm>
          <a:custGeom>
            <a:avLst/>
            <a:gdLst/>
            <a:ahLst/>
            <a:cxnLst/>
            <a:rect l="l" t="t" r="r" b="b"/>
            <a:pathLst>
              <a:path w="149225" h="103504">
                <a:moveTo>
                  <a:pt x="6217" y="45421"/>
                </a:moveTo>
                <a:lnTo>
                  <a:pt x="0" y="51660"/>
                </a:lnTo>
                <a:lnTo>
                  <a:pt x="51602" y="103321"/>
                </a:lnTo>
                <a:lnTo>
                  <a:pt x="64042" y="90879"/>
                </a:lnTo>
                <a:lnTo>
                  <a:pt x="51602" y="90879"/>
                </a:lnTo>
                <a:lnTo>
                  <a:pt x="6217" y="45421"/>
                </a:lnTo>
                <a:close/>
              </a:path>
              <a:path w="149225" h="103504">
                <a:moveTo>
                  <a:pt x="142463" y="0"/>
                </a:moveTo>
                <a:lnTo>
                  <a:pt x="51602" y="90879"/>
                </a:lnTo>
                <a:lnTo>
                  <a:pt x="64042" y="90879"/>
                </a:lnTo>
                <a:lnTo>
                  <a:pt x="148681" y="6227"/>
                </a:lnTo>
                <a:lnTo>
                  <a:pt x="1424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580531" y="8276524"/>
            <a:ext cx="1976755" cy="0"/>
          </a:xfrm>
          <a:custGeom>
            <a:avLst/>
            <a:gdLst/>
            <a:ahLst/>
            <a:cxnLst/>
            <a:rect l="l" t="t" r="r" b="b"/>
            <a:pathLst>
              <a:path w="1976754">
                <a:moveTo>
                  <a:pt x="0" y="0"/>
                </a:moveTo>
                <a:lnTo>
                  <a:pt x="1976179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003273" y="8276524"/>
            <a:ext cx="1976755" cy="0"/>
          </a:xfrm>
          <a:custGeom>
            <a:avLst/>
            <a:gdLst/>
            <a:ahLst/>
            <a:cxnLst/>
            <a:rect l="l" t="t" r="r" b="b"/>
            <a:pathLst>
              <a:path w="1976754">
                <a:moveTo>
                  <a:pt x="0" y="0"/>
                </a:moveTo>
                <a:lnTo>
                  <a:pt x="197617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5006705" y="8828913"/>
            <a:ext cx="0" cy="182245"/>
          </a:xfrm>
          <a:custGeom>
            <a:avLst/>
            <a:gdLst/>
            <a:ahLst/>
            <a:cxnLst/>
            <a:rect l="l" t="t" r="r" b="b"/>
            <a:pathLst>
              <a:path h="182245">
                <a:moveTo>
                  <a:pt x="0" y="0"/>
                </a:moveTo>
                <a:lnTo>
                  <a:pt x="0" y="18188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708141" y="1671168"/>
            <a:ext cx="5935345" cy="4733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0185" marR="5080" indent="-197485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Calculat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reasonable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method;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provid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drawin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efor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container.</a:t>
            </a:r>
            <a:endParaRPr sz="1400">
              <a:latin typeface="Arial"/>
              <a:cs typeface="Arial"/>
            </a:endParaRPr>
          </a:p>
          <a:p>
            <a:pPr marL="210185" marR="44450" indent="-197485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Chec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carefully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befor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Replac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ckage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damaged.</a:t>
            </a:r>
            <a:endParaRPr sz="1400">
              <a:latin typeface="Arial"/>
              <a:cs typeface="Arial"/>
            </a:endParaRPr>
          </a:p>
          <a:p>
            <a:pPr marL="210185" marR="53975" indent="-197485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Keep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weigh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balanced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gravit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centre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ntaine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that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avoi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collapse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handling.</a:t>
            </a:r>
            <a:endParaRPr sz="1400">
              <a:latin typeface="Arial"/>
              <a:cs typeface="Arial"/>
            </a:endParaRPr>
          </a:p>
          <a:p>
            <a:pPr marL="12700" marR="15240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Methods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damag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qualit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lik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throwing,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tramp-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clamping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forbidden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loading.</a:t>
            </a:r>
            <a:endParaRPr sz="1400">
              <a:latin typeface="Arial"/>
              <a:cs typeface="Arial"/>
            </a:endParaRPr>
          </a:p>
          <a:p>
            <a:pPr marL="210185" marR="24765" indent="-197485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stacked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neatl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intercros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stacking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allowed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withou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pallets.</a:t>
            </a:r>
            <a:endParaRPr sz="1400">
              <a:latin typeface="Arial"/>
              <a:cs typeface="Arial"/>
            </a:endParaRPr>
          </a:p>
          <a:p>
            <a:pPr marL="210185" indent="-197485">
              <a:lnSpc>
                <a:spcPct val="100000"/>
              </a:lnSpc>
              <a:spcBef>
                <a:spcPts val="620"/>
              </a:spcBef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Heavie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place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botto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LCL.</a:t>
            </a:r>
            <a:endParaRPr sz="1400">
              <a:latin typeface="Arial"/>
              <a:cs typeface="Arial"/>
            </a:endParaRPr>
          </a:p>
          <a:p>
            <a:pPr marL="210185" marR="13335" indent="-197485">
              <a:lnSpc>
                <a:spcPct val="1368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sequence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row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row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insid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outside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Standing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allowed.</a:t>
            </a:r>
            <a:endParaRPr sz="1400">
              <a:latin typeface="Arial"/>
              <a:cs typeface="Arial"/>
            </a:endParaRPr>
          </a:p>
          <a:p>
            <a:pPr marL="210185" marR="34925" indent="-197485">
              <a:lnSpc>
                <a:spcPct val="136900"/>
              </a:lnSpc>
              <a:buClr>
                <a:srgbClr val="231F20"/>
              </a:buClr>
              <a:buFont typeface="Arial"/>
              <a:buAutoNum type="arabicPeriod"/>
              <a:tabLst>
                <a:tab pos="210820" algn="l"/>
              </a:tabLst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collapse,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vendors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must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check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afte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loadin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make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argo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loose.</a:t>
            </a:r>
            <a:endParaRPr sz="1400">
              <a:latin typeface="Arial"/>
              <a:cs typeface="Arial"/>
            </a:endParaRPr>
          </a:p>
          <a:p>
            <a:pPr marL="3546475">
              <a:lnSpc>
                <a:spcPct val="100000"/>
              </a:lnSpc>
              <a:spcBef>
                <a:spcPts val="965"/>
              </a:spcBef>
            </a:pP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STACK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RO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RO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endParaRPr sz="1000">
              <a:latin typeface="Arial"/>
              <a:cs typeface="Arial"/>
            </a:endParaRPr>
          </a:p>
          <a:p>
            <a:pPr marL="817244">
              <a:lnSpc>
                <a:spcPct val="100000"/>
              </a:lnSpc>
              <a:spcBef>
                <a:spcPts val="100"/>
              </a:spcBef>
              <a:tabLst>
                <a:tab pos="4040504" algn="l"/>
              </a:tabLst>
            </a:pP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STAND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INSIDE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OUTSIDE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2542961" y="8081840"/>
            <a:ext cx="10350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THROW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354500" y="993493"/>
            <a:ext cx="553021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8.Containe</a:t>
            </a:r>
            <a:r>
              <a:rPr sz="2400" b="1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Loading</a:t>
            </a:r>
            <a:r>
              <a:rPr sz="2400" b="1" spc="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Pre-cautions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6659971" y="10287868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093"/>
                </a:moveTo>
                <a:lnTo>
                  <a:pt x="540008" y="177093"/>
                </a:lnTo>
                <a:lnTo>
                  <a:pt x="540008" y="0"/>
                </a:lnTo>
                <a:lnTo>
                  <a:pt x="0" y="0"/>
                </a:lnTo>
                <a:lnTo>
                  <a:pt x="0" y="177093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5" dirty="0"/>
              <a:pPr marL="25400">
                <a:lnSpc>
                  <a:spcPct val="100000"/>
                </a:lnSpc>
              </a:pPr>
              <a:t>32</a:t>
            </a:fld>
            <a:endParaRPr spc="5" dirty="0"/>
          </a:p>
        </p:txBody>
      </p:sp>
      <p:pic>
        <p:nvPicPr>
          <p:cNvPr id="132" name="131 Imagen" descr="09 R Metalica.png"/>
          <p:cNvPicPr>
            <a:picLocks noChangeAspect="1"/>
          </p:cNvPicPr>
          <p:nvPr/>
        </p:nvPicPr>
        <p:blipFill rotWithShape="1">
          <a:blip r:embed="rId11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355532" y="9918047"/>
            <a:ext cx="170860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CL" sz="2000" dirty="0" err="1" smtClean="0">
                <a:latin typeface="Gill Sans MT"/>
                <a:cs typeface="Gill Sans MT"/>
              </a:rPr>
              <a:t>August</a:t>
            </a:r>
            <a:r>
              <a:rPr lang="es-CL" sz="2000" dirty="0" smtClean="0">
                <a:latin typeface="Gill Sans MT"/>
                <a:cs typeface="Gill Sans MT"/>
              </a:rPr>
              <a:t>, 2015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67299" y="6990724"/>
            <a:ext cx="1294765" cy="10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Dining</a:t>
            </a:r>
            <a:r>
              <a:rPr sz="2400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Set</a:t>
            </a:r>
            <a:r>
              <a:rPr sz="2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31F20"/>
                </a:solidFill>
                <a:latin typeface="Gill Sans MT"/>
                <a:cs typeface="Gill Sans MT"/>
              </a:rPr>
              <a:t>Sofa</a:t>
            </a:r>
            <a:endParaRPr sz="24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231F20"/>
                </a:solidFill>
                <a:latin typeface="Gill Sans MT"/>
                <a:cs typeface="Gill Sans MT"/>
              </a:rPr>
              <a:t>TV</a:t>
            </a:r>
            <a:r>
              <a:rPr sz="2400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31F20"/>
                </a:solidFill>
                <a:latin typeface="Gill Sans MT"/>
                <a:cs typeface="Gill Sans MT"/>
              </a:rPr>
              <a:t>Rack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3122" y="5446209"/>
            <a:ext cx="654271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s-CL" sz="3600" b="1" spc="-20" dirty="0" smtClean="0">
                <a:solidFill>
                  <a:srgbClr val="231F20"/>
                </a:solidFill>
                <a:latin typeface="Gill Sans MT"/>
                <a:cs typeface="Gill Sans MT"/>
              </a:rPr>
              <a:t>Ripley</a:t>
            </a:r>
            <a:r>
              <a:rPr sz="3600" b="1" spc="10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3600" b="1" spc="-20" dirty="0">
                <a:solidFill>
                  <a:srgbClr val="231F20"/>
                </a:solidFill>
                <a:latin typeface="Gill Sans MT"/>
                <a:cs typeface="Gill Sans MT"/>
              </a:rPr>
              <a:t>Packaging</a:t>
            </a:r>
            <a:r>
              <a:rPr sz="3600" b="1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3600" b="1" spc="-20" dirty="0">
                <a:solidFill>
                  <a:srgbClr val="231F20"/>
                </a:solidFill>
                <a:latin typeface="Gill Sans MT"/>
                <a:cs typeface="Gill Sans MT"/>
              </a:rPr>
              <a:t>Guideline</a:t>
            </a:r>
            <a:endParaRPr sz="3600">
              <a:latin typeface="Gill Sans MT"/>
              <a:cs typeface="Gill Sans MT"/>
            </a:endParaRPr>
          </a:p>
        </p:txBody>
      </p:sp>
      <p:pic>
        <p:nvPicPr>
          <p:cNvPr id="8" name="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539552" y="338218"/>
            <a:ext cx="1619469" cy="17544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6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60002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39995" y="177129"/>
                </a:lnTo>
                <a:lnTo>
                  <a:pt x="539995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96" y="10287844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37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437866" y="3318141"/>
            <a:ext cx="2684260" cy="21272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425168" y="5548755"/>
            <a:ext cx="27101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5" dirty="0">
                <a:solidFill>
                  <a:srgbClr val="231F20"/>
                </a:solidFill>
                <a:latin typeface="Arial"/>
                <a:cs typeface="Arial"/>
              </a:rPr>
              <a:t>Doubl</a:t>
            </a: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Wall</a:t>
            </a:r>
            <a:r>
              <a:rPr sz="1200" b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200" b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r>
              <a:rPr sz="1200" b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Board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7309" y="1048179"/>
            <a:ext cx="6309360" cy="1933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2.Specificatio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400" b="1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2400" b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endParaRPr sz="2400">
              <a:latin typeface="Arial"/>
              <a:cs typeface="Arial"/>
            </a:endParaRPr>
          </a:p>
          <a:p>
            <a:pPr marL="356235" marR="5080">
              <a:lnSpc>
                <a:spcPct val="125000"/>
              </a:lnSpc>
              <a:spcBef>
                <a:spcPts val="1685"/>
              </a:spcBef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decide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weigh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shape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produ-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cts.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cartons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required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made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doubl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wal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corruga-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paperboar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(AB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flute/BC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flute).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Bursting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200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LBs/I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200" spc="7" baseline="3125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bettr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quality</a:t>
            </a:r>
            <a:r>
              <a:rPr sz="140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right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request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higher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spec.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872871" y="9523097"/>
            <a:ext cx="1872614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App</a:t>
            </a:r>
            <a:r>
              <a:rPr sz="1200" b="1" spc="-2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200" b="1" spc="-4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ximat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r>
              <a:rPr sz="1200" b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b="1" spc="-15" dirty="0">
                <a:solidFill>
                  <a:srgbClr val="231F20"/>
                </a:solidFill>
                <a:latin typeface="Arial"/>
                <a:cs typeface="Arial"/>
              </a:rPr>
              <a:t>Height</a:t>
            </a:r>
            <a:endParaRPr sz="12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727185" y="6274460"/>
            <a:ext cx="1617980" cy="268605"/>
          </a:xfrm>
          <a:custGeom>
            <a:avLst/>
            <a:gdLst/>
            <a:ahLst/>
            <a:cxnLst/>
            <a:rect l="l" t="t" r="r" b="b"/>
            <a:pathLst>
              <a:path w="1617979" h="268604">
                <a:moveTo>
                  <a:pt x="0" y="268604"/>
                </a:moveTo>
                <a:lnTo>
                  <a:pt x="1617582" y="268604"/>
                </a:lnTo>
                <a:lnTo>
                  <a:pt x="1617582" y="0"/>
                </a:lnTo>
                <a:lnTo>
                  <a:pt x="0" y="0"/>
                </a:lnTo>
                <a:lnTo>
                  <a:pt x="0" y="268604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727185" y="6274460"/>
            <a:ext cx="1617980" cy="268605"/>
          </a:xfrm>
          <a:custGeom>
            <a:avLst/>
            <a:gdLst/>
            <a:ahLst/>
            <a:cxnLst/>
            <a:rect l="l" t="t" r="r" b="b"/>
            <a:pathLst>
              <a:path w="1617979" h="268604">
                <a:moveTo>
                  <a:pt x="0" y="268604"/>
                </a:moveTo>
                <a:lnTo>
                  <a:pt x="1617582" y="268604"/>
                </a:lnTo>
                <a:lnTo>
                  <a:pt x="1617582" y="0"/>
                </a:lnTo>
                <a:lnTo>
                  <a:pt x="0" y="0"/>
                </a:lnTo>
                <a:lnTo>
                  <a:pt x="0" y="268604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249641" y="6336101"/>
            <a:ext cx="455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002893" y="6375699"/>
            <a:ext cx="198120" cy="146685"/>
          </a:xfrm>
          <a:custGeom>
            <a:avLst/>
            <a:gdLst/>
            <a:ahLst/>
            <a:cxnLst/>
            <a:rect l="l" t="t" r="r" b="b"/>
            <a:pathLst>
              <a:path w="198120" h="146684">
                <a:moveTo>
                  <a:pt x="197616" y="0"/>
                </a:moveTo>
                <a:lnTo>
                  <a:pt x="182154" y="47131"/>
                </a:lnTo>
                <a:lnTo>
                  <a:pt x="164854" y="89447"/>
                </a:lnTo>
                <a:lnTo>
                  <a:pt x="144187" y="122797"/>
                </a:lnTo>
                <a:lnTo>
                  <a:pt x="108755" y="146146"/>
                </a:lnTo>
                <a:lnTo>
                  <a:pt x="96649" y="145450"/>
                </a:lnTo>
                <a:lnTo>
                  <a:pt x="56881" y="126067"/>
                </a:lnTo>
                <a:lnTo>
                  <a:pt x="27790" y="84618"/>
                </a:lnTo>
                <a:lnTo>
                  <a:pt x="10435" y="42653"/>
                </a:lnTo>
                <a:lnTo>
                  <a:pt x="5148" y="27091"/>
                </a:lnTo>
                <a:lnTo>
                  <a:pt x="0" y="1089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23110" y="6294969"/>
            <a:ext cx="199390" cy="151130"/>
          </a:xfrm>
          <a:custGeom>
            <a:avLst/>
            <a:gdLst/>
            <a:ahLst/>
            <a:cxnLst/>
            <a:rect l="l" t="t" r="r" b="b"/>
            <a:pathLst>
              <a:path w="199389" h="151129">
                <a:moveTo>
                  <a:pt x="199122" y="151139"/>
                </a:moveTo>
                <a:lnTo>
                  <a:pt x="183810" y="101631"/>
                </a:lnTo>
                <a:lnTo>
                  <a:pt x="166355" y="58834"/>
                </a:lnTo>
                <a:lnTo>
                  <a:pt x="145662" y="25705"/>
                </a:lnTo>
                <a:lnTo>
                  <a:pt x="111135" y="1679"/>
                </a:lnTo>
                <a:lnTo>
                  <a:pt x="100994" y="0"/>
                </a:lnTo>
                <a:lnTo>
                  <a:pt x="89872" y="965"/>
                </a:lnTo>
                <a:lnTo>
                  <a:pt x="53420" y="22736"/>
                </a:lnTo>
                <a:lnTo>
                  <a:pt x="26589" y="67534"/>
                </a:lnTo>
                <a:lnTo>
                  <a:pt x="10181" y="111728"/>
                </a:lnTo>
                <a:lnTo>
                  <a:pt x="5060" y="127852"/>
                </a:lnTo>
                <a:lnTo>
                  <a:pt x="0" y="144477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642507" y="6371981"/>
            <a:ext cx="203835" cy="151130"/>
          </a:xfrm>
          <a:custGeom>
            <a:avLst/>
            <a:gdLst/>
            <a:ahLst/>
            <a:cxnLst/>
            <a:rect l="l" t="t" r="r" b="b"/>
            <a:pathLst>
              <a:path w="203835" h="151129">
                <a:moveTo>
                  <a:pt x="203671" y="0"/>
                </a:moveTo>
                <a:lnTo>
                  <a:pt x="187515" y="48671"/>
                </a:lnTo>
                <a:lnTo>
                  <a:pt x="169639" y="91210"/>
                </a:lnTo>
                <a:lnTo>
                  <a:pt x="148835" y="124469"/>
                </a:lnTo>
                <a:lnTo>
                  <a:pt x="114459" y="148941"/>
                </a:lnTo>
                <a:lnTo>
                  <a:pt x="104382" y="150732"/>
                </a:lnTo>
                <a:lnTo>
                  <a:pt x="93177" y="149830"/>
                </a:lnTo>
                <a:lnTo>
                  <a:pt x="55887" y="129100"/>
                </a:lnTo>
                <a:lnTo>
                  <a:pt x="27824" y="85704"/>
                </a:lnTo>
                <a:lnTo>
                  <a:pt x="10573" y="42078"/>
                </a:lnTo>
                <a:lnTo>
                  <a:pt x="5232" y="25951"/>
                </a:lnTo>
                <a:lnTo>
                  <a:pt x="0" y="919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62850" y="6294970"/>
            <a:ext cx="200660" cy="151130"/>
          </a:xfrm>
          <a:custGeom>
            <a:avLst/>
            <a:gdLst/>
            <a:ahLst/>
            <a:cxnLst/>
            <a:rect l="l" t="t" r="r" b="b"/>
            <a:pathLst>
              <a:path w="200660" h="151129">
                <a:moveTo>
                  <a:pt x="200662" y="151138"/>
                </a:moveTo>
                <a:lnTo>
                  <a:pt x="185339" y="101634"/>
                </a:lnTo>
                <a:lnTo>
                  <a:pt x="167884" y="58840"/>
                </a:lnTo>
                <a:lnTo>
                  <a:pt x="147193" y="25711"/>
                </a:lnTo>
                <a:lnTo>
                  <a:pt x="112664" y="1681"/>
                </a:lnTo>
                <a:lnTo>
                  <a:pt x="102519" y="0"/>
                </a:lnTo>
                <a:lnTo>
                  <a:pt x="91390" y="968"/>
                </a:lnTo>
                <a:lnTo>
                  <a:pt x="54438" y="22757"/>
                </a:lnTo>
                <a:lnTo>
                  <a:pt x="33073" y="54503"/>
                </a:lnTo>
                <a:lnTo>
                  <a:pt x="15440" y="95805"/>
                </a:lnTo>
                <a:lnTo>
                  <a:pt x="4998" y="127029"/>
                </a:lnTo>
                <a:lnTo>
                  <a:pt x="0" y="14338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281021" y="6371341"/>
            <a:ext cx="202565" cy="151765"/>
          </a:xfrm>
          <a:custGeom>
            <a:avLst/>
            <a:gdLst/>
            <a:ahLst/>
            <a:cxnLst/>
            <a:rect l="l" t="t" r="r" b="b"/>
            <a:pathLst>
              <a:path w="202564" h="151765">
                <a:moveTo>
                  <a:pt x="202568" y="0"/>
                </a:moveTo>
                <a:lnTo>
                  <a:pt x="188211" y="49880"/>
                </a:lnTo>
                <a:lnTo>
                  <a:pt x="170765" y="92701"/>
                </a:lnTo>
                <a:lnTo>
                  <a:pt x="149597" y="125703"/>
                </a:lnTo>
                <a:lnTo>
                  <a:pt x="114490" y="149658"/>
                </a:lnTo>
                <a:lnTo>
                  <a:pt x="104328" y="151384"/>
                </a:lnTo>
                <a:lnTo>
                  <a:pt x="93130" y="150479"/>
                </a:lnTo>
                <a:lnTo>
                  <a:pt x="55857" y="129731"/>
                </a:lnTo>
                <a:lnTo>
                  <a:pt x="27806" y="86309"/>
                </a:lnTo>
                <a:lnTo>
                  <a:pt x="10564" y="42661"/>
                </a:lnTo>
                <a:lnTo>
                  <a:pt x="5228" y="26527"/>
                </a:lnTo>
                <a:lnTo>
                  <a:pt x="0" y="976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102896" y="6294969"/>
            <a:ext cx="199390" cy="151130"/>
          </a:xfrm>
          <a:custGeom>
            <a:avLst/>
            <a:gdLst/>
            <a:ahLst/>
            <a:cxnLst/>
            <a:rect l="l" t="t" r="r" b="b"/>
            <a:pathLst>
              <a:path w="199389" h="151129">
                <a:moveTo>
                  <a:pt x="199123" y="151139"/>
                </a:moveTo>
                <a:lnTo>
                  <a:pt x="183814" y="101631"/>
                </a:lnTo>
                <a:lnTo>
                  <a:pt x="166366" y="58834"/>
                </a:lnTo>
                <a:lnTo>
                  <a:pt x="145677" y="25705"/>
                </a:lnTo>
                <a:lnTo>
                  <a:pt x="111143" y="1679"/>
                </a:lnTo>
                <a:lnTo>
                  <a:pt x="100997" y="0"/>
                </a:lnTo>
                <a:lnTo>
                  <a:pt x="89869" y="965"/>
                </a:lnTo>
                <a:lnTo>
                  <a:pt x="53402" y="22736"/>
                </a:lnTo>
                <a:lnTo>
                  <a:pt x="26569" y="67533"/>
                </a:lnTo>
                <a:lnTo>
                  <a:pt x="10171" y="111727"/>
                </a:lnTo>
                <a:lnTo>
                  <a:pt x="5054" y="127850"/>
                </a:lnTo>
                <a:lnTo>
                  <a:pt x="0" y="14447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922304" y="6371981"/>
            <a:ext cx="203835" cy="151130"/>
          </a:xfrm>
          <a:custGeom>
            <a:avLst/>
            <a:gdLst/>
            <a:ahLst/>
            <a:cxnLst/>
            <a:rect l="l" t="t" r="r" b="b"/>
            <a:pathLst>
              <a:path w="203835" h="151129">
                <a:moveTo>
                  <a:pt x="203663" y="0"/>
                </a:moveTo>
                <a:lnTo>
                  <a:pt x="187519" y="48672"/>
                </a:lnTo>
                <a:lnTo>
                  <a:pt x="169643" y="91212"/>
                </a:lnTo>
                <a:lnTo>
                  <a:pt x="148835" y="124472"/>
                </a:lnTo>
                <a:lnTo>
                  <a:pt x="114454" y="148942"/>
                </a:lnTo>
                <a:lnTo>
                  <a:pt x="104378" y="150733"/>
                </a:lnTo>
                <a:lnTo>
                  <a:pt x="93169" y="149830"/>
                </a:lnTo>
                <a:lnTo>
                  <a:pt x="55870" y="129099"/>
                </a:lnTo>
                <a:lnTo>
                  <a:pt x="27808" y="85701"/>
                </a:lnTo>
                <a:lnTo>
                  <a:pt x="10564" y="42073"/>
                </a:lnTo>
                <a:lnTo>
                  <a:pt x="5228" y="25945"/>
                </a:lnTo>
                <a:lnTo>
                  <a:pt x="0" y="918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178688" y="6294846"/>
            <a:ext cx="155575" cy="145415"/>
          </a:xfrm>
          <a:custGeom>
            <a:avLst/>
            <a:gdLst/>
            <a:ahLst/>
            <a:cxnLst/>
            <a:rect l="l" t="t" r="r" b="b"/>
            <a:pathLst>
              <a:path w="155575" h="145414">
                <a:moveTo>
                  <a:pt x="155079" y="34067"/>
                </a:moveTo>
                <a:lnTo>
                  <a:pt x="125449" y="6138"/>
                </a:lnTo>
                <a:lnTo>
                  <a:pt x="101345" y="0"/>
                </a:lnTo>
                <a:lnTo>
                  <a:pt x="90617" y="998"/>
                </a:lnTo>
                <a:lnTo>
                  <a:pt x="54927" y="23020"/>
                </a:lnTo>
                <a:lnTo>
                  <a:pt x="34012" y="55120"/>
                </a:lnTo>
                <a:lnTo>
                  <a:pt x="16260" y="96995"/>
                </a:lnTo>
                <a:lnTo>
                  <a:pt x="5357" y="128750"/>
                </a:lnTo>
                <a:lnTo>
                  <a:pt x="0" y="14542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748264" y="6294970"/>
            <a:ext cx="195580" cy="151130"/>
          </a:xfrm>
          <a:custGeom>
            <a:avLst/>
            <a:gdLst/>
            <a:ahLst/>
            <a:cxnLst/>
            <a:rect l="l" t="t" r="r" b="b"/>
            <a:pathLst>
              <a:path w="195580" h="151129">
                <a:moveTo>
                  <a:pt x="195042" y="151138"/>
                </a:moveTo>
                <a:lnTo>
                  <a:pt x="179721" y="101633"/>
                </a:lnTo>
                <a:lnTo>
                  <a:pt x="162268" y="58838"/>
                </a:lnTo>
                <a:lnTo>
                  <a:pt x="141581" y="25709"/>
                </a:lnTo>
                <a:lnTo>
                  <a:pt x="107052" y="1680"/>
                </a:lnTo>
                <a:lnTo>
                  <a:pt x="96907" y="0"/>
                </a:lnTo>
                <a:lnTo>
                  <a:pt x="85530" y="963"/>
                </a:lnTo>
                <a:lnTo>
                  <a:pt x="45159" y="22833"/>
                </a:lnTo>
                <a:lnTo>
                  <a:pt x="21878" y="55127"/>
                </a:lnTo>
                <a:lnTo>
                  <a:pt x="6309" y="97795"/>
                </a:lnTo>
                <a:lnTo>
                  <a:pt x="979" y="130563"/>
                </a:lnTo>
                <a:lnTo>
                  <a:pt x="0" y="14791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446362" y="6318549"/>
            <a:ext cx="855344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3/16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"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(4.7mm)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361352" y="6274475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361352" y="6543065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400397" y="6274475"/>
            <a:ext cx="0" cy="268605"/>
          </a:xfrm>
          <a:custGeom>
            <a:avLst/>
            <a:gdLst/>
            <a:ahLst/>
            <a:cxnLst/>
            <a:rect l="l" t="t" r="r" b="b"/>
            <a:pathLst>
              <a:path h="268604">
                <a:moveTo>
                  <a:pt x="0" y="0"/>
                </a:moveTo>
                <a:lnTo>
                  <a:pt x="0" y="26858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382536" y="6274475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0"/>
                </a:moveTo>
                <a:lnTo>
                  <a:pt x="0" y="347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400397" y="6274475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0"/>
                </a:moveTo>
                <a:lnTo>
                  <a:pt x="17861" y="347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400397" y="6508349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716"/>
                </a:moveTo>
                <a:lnTo>
                  <a:pt x="1786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82536" y="6508349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34716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2122641" y="7038246"/>
            <a:ext cx="582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727185" y="6904098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806"/>
                </a:moveTo>
                <a:lnTo>
                  <a:pt x="1617582" y="169806"/>
                </a:lnTo>
                <a:lnTo>
                  <a:pt x="1617582" y="0"/>
                </a:lnTo>
                <a:lnTo>
                  <a:pt x="0" y="0"/>
                </a:lnTo>
                <a:lnTo>
                  <a:pt x="0" y="169806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727185" y="6904098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806"/>
                </a:moveTo>
                <a:lnTo>
                  <a:pt x="1617582" y="169806"/>
                </a:lnTo>
                <a:lnTo>
                  <a:pt x="1617582" y="0"/>
                </a:lnTo>
                <a:lnTo>
                  <a:pt x="0" y="0"/>
                </a:lnTo>
                <a:lnTo>
                  <a:pt x="0" y="169806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29557" y="6921331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4" y="91217"/>
                </a:moveTo>
                <a:lnTo>
                  <a:pt x="106216" y="43743"/>
                </a:lnTo>
                <a:lnTo>
                  <a:pt x="85587" y="10421"/>
                </a:lnTo>
                <a:lnTo>
                  <a:pt x="67771" y="0"/>
                </a:lnTo>
                <a:lnTo>
                  <a:pt x="55672" y="1239"/>
                </a:lnTo>
                <a:lnTo>
                  <a:pt x="21473" y="32049"/>
                </a:lnTo>
                <a:lnTo>
                  <a:pt x="4903" y="74112"/>
                </a:lnTo>
                <a:lnTo>
                  <a:pt x="0" y="9018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719591" y="6967408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11" y="0"/>
                </a:moveTo>
                <a:lnTo>
                  <a:pt x="108252" y="46824"/>
                </a:lnTo>
                <a:lnTo>
                  <a:pt x="87488" y="80248"/>
                </a:lnTo>
                <a:lnTo>
                  <a:pt x="69759" y="90894"/>
                </a:lnTo>
                <a:lnTo>
                  <a:pt x="57594" y="89762"/>
                </a:lnTo>
                <a:lnTo>
                  <a:pt x="22446" y="60253"/>
                </a:lnTo>
                <a:lnTo>
                  <a:pt x="5071" y="18784"/>
                </a:lnTo>
                <a:lnTo>
                  <a:pt x="0" y="259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11134" y="6921331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47" y="91217"/>
                </a:moveTo>
                <a:lnTo>
                  <a:pt x="106189" y="43743"/>
                </a:lnTo>
                <a:lnTo>
                  <a:pt x="85560" y="10421"/>
                </a:lnTo>
                <a:lnTo>
                  <a:pt x="67744" y="0"/>
                </a:lnTo>
                <a:lnTo>
                  <a:pt x="55122" y="1063"/>
                </a:lnTo>
                <a:lnTo>
                  <a:pt x="18009" y="29551"/>
                </a:lnTo>
                <a:lnTo>
                  <a:pt x="5368" y="55672"/>
                </a:lnTo>
                <a:lnTo>
                  <a:pt x="0" y="7103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00716" y="6969663"/>
            <a:ext cx="118110" cy="89535"/>
          </a:xfrm>
          <a:custGeom>
            <a:avLst/>
            <a:gdLst/>
            <a:ahLst/>
            <a:cxnLst/>
            <a:rect l="l" t="t" r="r" b="b"/>
            <a:pathLst>
              <a:path w="118110" h="89534">
                <a:moveTo>
                  <a:pt x="117868" y="0"/>
                </a:moveTo>
                <a:lnTo>
                  <a:pt x="101876" y="45747"/>
                </a:lnTo>
                <a:lnTo>
                  <a:pt x="81249" y="79207"/>
                </a:lnTo>
                <a:lnTo>
                  <a:pt x="62893" y="89168"/>
                </a:lnTo>
                <a:lnTo>
                  <a:pt x="51283" y="87843"/>
                </a:lnTo>
                <a:lnTo>
                  <a:pt x="17296" y="57094"/>
                </a:lnTo>
                <a:lnTo>
                  <a:pt x="5333" y="30020"/>
                </a:lnTo>
                <a:lnTo>
                  <a:pt x="0" y="1444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387868" y="6921334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7" y="91214"/>
                </a:moveTo>
                <a:lnTo>
                  <a:pt x="106200" y="43746"/>
                </a:lnTo>
                <a:lnTo>
                  <a:pt x="85568" y="10425"/>
                </a:lnTo>
                <a:lnTo>
                  <a:pt x="67756" y="0"/>
                </a:lnTo>
                <a:lnTo>
                  <a:pt x="55653" y="1238"/>
                </a:lnTo>
                <a:lnTo>
                  <a:pt x="21462" y="32050"/>
                </a:lnTo>
                <a:lnTo>
                  <a:pt x="4902" y="74119"/>
                </a:lnTo>
                <a:lnTo>
                  <a:pt x="0" y="9019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277881" y="6967408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35" y="0"/>
                </a:moveTo>
                <a:lnTo>
                  <a:pt x="108269" y="46824"/>
                </a:lnTo>
                <a:lnTo>
                  <a:pt x="87498" y="80248"/>
                </a:lnTo>
                <a:lnTo>
                  <a:pt x="69777" y="90894"/>
                </a:lnTo>
                <a:lnTo>
                  <a:pt x="57614" y="89762"/>
                </a:lnTo>
                <a:lnTo>
                  <a:pt x="22469" y="60260"/>
                </a:lnTo>
                <a:lnTo>
                  <a:pt x="5080" y="18800"/>
                </a:lnTo>
                <a:lnTo>
                  <a:pt x="0" y="2610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270730" y="6919828"/>
            <a:ext cx="79375" cy="80645"/>
          </a:xfrm>
          <a:custGeom>
            <a:avLst/>
            <a:gdLst/>
            <a:ahLst/>
            <a:cxnLst/>
            <a:rect l="l" t="t" r="r" b="b"/>
            <a:pathLst>
              <a:path w="79375" h="80645">
                <a:moveTo>
                  <a:pt x="78887" y="7284"/>
                </a:moveTo>
                <a:lnTo>
                  <a:pt x="72700" y="2560"/>
                </a:lnTo>
                <a:lnTo>
                  <a:pt x="65781" y="0"/>
                </a:lnTo>
                <a:lnTo>
                  <a:pt x="57978" y="0"/>
                </a:lnTo>
                <a:lnTo>
                  <a:pt x="23169" y="23740"/>
                </a:lnTo>
                <a:lnTo>
                  <a:pt x="5184" y="64373"/>
                </a:lnTo>
                <a:lnTo>
                  <a:pt x="0" y="8045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156980" y="6966432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70" y="0"/>
                </a:moveTo>
                <a:lnTo>
                  <a:pt x="108945" y="47710"/>
                </a:lnTo>
                <a:lnTo>
                  <a:pt x="87863" y="80909"/>
                </a:lnTo>
                <a:lnTo>
                  <a:pt x="69776" y="91301"/>
                </a:lnTo>
                <a:lnTo>
                  <a:pt x="57613" y="90156"/>
                </a:lnTo>
                <a:lnTo>
                  <a:pt x="22458" y="60606"/>
                </a:lnTo>
                <a:lnTo>
                  <a:pt x="5072" y="19123"/>
                </a:lnTo>
                <a:lnTo>
                  <a:pt x="0" y="292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048518" y="6920717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81" y="91191"/>
                </a:moveTo>
                <a:lnTo>
                  <a:pt x="106199" y="43729"/>
                </a:lnTo>
                <a:lnTo>
                  <a:pt x="85563" y="10414"/>
                </a:lnTo>
                <a:lnTo>
                  <a:pt x="67753" y="0"/>
                </a:lnTo>
                <a:lnTo>
                  <a:pt x="55659" y="1240"/>
                </a:lnTo>
                <a:lnTo>
                  <a:pt x="21473" y="32062"/>
                </a:lnTo>
                <a:lnTo>
                  <a:pt x="4904" y="74137"/>
                </a:lnTo>
                <a:lnTo>
                  <a:pt x="0" y="9021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938569" y="6966798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02" y="0"/>
                </a:moveTo>
                <a:lnTo>
                  <a:pt x="108242" y="46824"/>
                </a:lnTo>
                <a:lnTo>
                  <a:pt x="87478" y="80248"/>
                </a:lnTo>
                <a:lnTo>
                  <a:pt x="69750" y="90894"/>
                </a:lnTo>
                <a:lnTo>
                  <a:pt x="57586" y="89762"/>
                </a:lnTo>
                <a:lnTo>
                  <a:pt x="22444" y="60260"/>
                </a:lnTo>
                <a:lnTo>
                  <a:pt x="5070" y="18790"/>
                </a:lnTo>
                <a:lnTo>
                  <a:pt x="0" y="259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168524" y="6921328"/>
            <a:ext cx="123189" cy="91440"/>
          </a:xfrm>
          <a:custGeom>
            <a:avLst/>
            <a:gdLst/>
            <a:ahLst/>
            <a:cxnLst/>
            <a:rect l="l" t="t" r="r" b="b"/>
            <a:pathLst>
              <a:path w="123189" h="91440">
                <a:moveTo>
                  <a:pt x="123040" y="91220"/>
                </a:moveTo>
                <a:lnTo>
                  <a:pt x="107088" y="43739"/>
                </a:lnTo>
                <a:lnTo>
                  <a:pt x="86469" y="10417"/>
                </a:lnTo>
                <a:lnTo>
                  <a:pt x="68655" y="0"/>
                </a:lnTo>
                <a:lnTo>
                  <a:pt x="56544" y="1245"/>
                </a:lnTo>
                <a:lnTo>
                  <a:pt x="21731" y="31999"/>
                </a:lnTo>
                <a:lnTo>
                  <a:pt x="4843" y="73645"/>
                </a:lnTo>
                <a:lnTo>
                  <a:pt x="0" y="8945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057753" y="6967042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67" y="0"/>
                </a:moveTo>
                <a:lnTo>
                  <a:pt x="108941" y="47710"/>
                </a:lnTo>
                <a:lnTo>
                  <a:pt x="87860" y="80909"/>
                </a:lnTo>
                <a:lnTo>
                  <a:pt x="69773" y="91301"/>
                </a:lnTo>
                <a:lnTo>
                  <a:pt x="57603" y="90155"/>
                </a:lnTo>
                <a:lnTo>
                  <a:pt x="22440" y="60595"/>
                </a:lnTo>
                <a:lnTo>
                  <a:pt x="5066" y="19100"/>
                </a:lnTo>
                <a:lnTo>
                  <a:pt x="0" y="290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949303" y="6921333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5" h="91440">
                <a:moveTo>
                  <a:pt x="122165" y="91216"/>
                </a:moveTo>
                <a:lnTo>
                  <a:pt x="106208" y="43744"/>
                </a:lnTo>
                <a:lnTo>
                  <a:pt x="85577" y="10423"/>
                </a:lnTo>
                <a:lnTo>
                  <a:pt x="67758" y="0"/>
                </a:lnTo>
                <a:lnTo>
                  <a:pt x="55657" y="1239"/>
                </a:lnTo>
                <a:lnTo>
                  <a:pt x="21465" y="32052"/>
                </a:lnTo>
                <a:lnTo>
                  <a:pt x="4903" y="74121"/>
                </a:lnTo>
                <a:lnTo>
                  <a:pt x="0" y="9019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839331" y="6967408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4" h="91440">
                <a:moveTo>
                  <a:pt x="124918" y="0"/>
                </a:moveTo>
                <a:lnTo>
                  <a:pt x="108262" y="46824"/>
                </a:lnTo>
                <a:lnTo>
                  <a:pt x="87499" y="80248"/>
                </a:lnTo>
                <a:lnTo>
                  <a:pt x="69768" y="90894"/>
                </a:lnTo>
                <a:lnTo>
                  <a:pt x="57602" y="89762"/>
                </a:lnTo>
                <a:lnTo>
                  <a:pt x="22447" y="60256"/>
                </a:lnTo>
                <a:lnTo>
                  <a:pt x="5070" y="18792"/>
                </a:lnTo>
                <a:lnTo>
                  <a:pt x="0" y="2600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734223" y="6921332"/>
            <a:ext cx="119380" cy="92710"/>
          </a:xfrm>
          <a:custGeom>
            <a:avLst/>
            <a:gdLst/>
            <a:ahLst/>
            <a:cxnLst/>
            <a:rect l="l" t="t" r="r" b="b"/>
            <a:pathLst>
              <a:path w="119380" h="92709">
                <a:moveTo>
                  <a:pt x="118798" y="91216"/>
                </a:moveTo>
                <a:lnTo>
                  <a:pt x="102836" y="43744"/>
                </a:lnTo>
                <a:lnTo>
                  <a:pt x="82209" y="10422"/>
                </a:lnTo>
                <a:lnTo>
                  <a:pt x="64392" y="0"/>
                </a:lnTo>
                <a:lnTo>
                  <a:pt x="51912" y="1240"/>
                </a:lnTo>
                <a:lnTo>
                  <a:pt x="14021" y="32453"/>
                </a:lnTo>
                <a:lnTo>
                  <a:pt x="930" y="75827"/>
                </a:lnTo>
                <a:lnTo>
                  <a:pt x="0" y="9263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27185" y="7073902"/>
            <a:ext cx="1617980" cy="268605"/>
          </a:xfrm>
          <a:custGeom>
            <a:avLst/>
            <a:gdLst/>
            <a:ahLst/>
            <a:cxnLst/>
            <a:rect l="l" t="t" r="r" b="b"/>
            <a:pathLst>
              <a:path w="1617979" h="268604">
                <a:moveTo>
                  <a:pt x="0" y="268593"/>
                </a:moveTo>
                <a:lnTo>
                  <a:pt x="1617582" y="268593"/>
                </a:lnTo>
                <a:lnTo>
                  <a:pt x="1617582" y="0"/>
                </a:lnTo>
                <a:lnTo>
                  <a:pt x="0" y="0"/>
                </a:lnTo>
                <a:lnTo>
                  <a:pt x="0" y="268593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727185" y="7073902"/>
            <a:ext cx="1617980" cy="268605"/>
          </a:xfrm>
          <a:custGeom>
            <a:avLst/>
            <a:gdLst/>
            <a:ahLst/>
            <a:cxnLst/>
            <a:rect l="l" t="t" r="r" b="b"/>
            <a:pathLst>
              <a:path w="1617979" h="268604">
                <a:moveTo>
                  <a:pt x="0" y="268593"/>
                </a:moveTo>
                <a:lnTo>
                  <a:pt x="1617582" y="268593"/>
                </a:lnTo>
                <a:lnTo>
                  <a:pt x="1617582" y="0"/>
                </a:lnTo>
                <a:lnTo>
                  <a:pt x="0" y="0"/>
                </a:lnTo>
                <a:lnTo>
                  <a:pt x="0" y="268593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002899" y="7175099"/>
            <a:ext cx="198120" cy="146685"/>
          </a:xfrm>
          <a:custGeom>
            <a:avLst/>
            <a:gdLst/>
            <a:ahLst/>
            <a:cxnLst/>
            <a:rect l="l" t="t" r="r" b="b"/>
            <a:pathLst>
              <a:path w="198120" h="146684">
                <a:moveTo>
                  <a:pt x="197610" y="0"/>
                </a:moveTo>
                <a:lnTo>
                  <a:pt x="182151" y="47140"/>
                </a:lnTo>
                <a:lnTo>
                  <a:pt x="164854" y="89460"/>
                </a:lnTo>
                <a:lnTo>
                  <a:pt x="144191" y="122814"/>
                </a:lnTo>
                <a:lnTo>
                  <a:pt x="108769" y="146172"/>
                </a:lnTo>
                <a:lnTo>
                  <a:pt x="96660" y="145477"/>
                </a:lnTo>
                <a:lnTo>
                  <a:pt x="56884" y="126100"/>
                </a:lnTo>
                <a:lnTo>
                  <a:pt x="27790" y="84657"/>
                </a:lnTo>
                <a:lnTo>
                  <a:pt x="10435" y="42697"/>
                </a:lnTo>
                <a:lnTo>
                  <a:pt x="5148" y="27138"/>
                </a:lnTo>
                <a:lnTo>
                  <a:pt x="0" y="1094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823110" y="7094398"/>
            <a:ext cx="199390" cy="151130"/>
          </a:xfrm>
          <a:custGeom>
            <a:avLst/>
            <a:gdLst/>
            <a:ahLst/>
            <a:cxnLst/>
            <a:rect l="l" t="t" r="r" b="b"/>
            <a:pathLst>
              <a:path w="199389" h="151129">
                <a:moveTo>
                  <a:pt x="199122" y="151139"/>
                </a:moveTo>
                <a:lnTo>
                  <a:pt x="183810" y="101619"/>
                </a:lnTo>
                <a:lnTo>
                  <a:pt x="166355" y="58821"/>
                </a:lnTo>
                <a:lnTo>
                  <a:pt x="145662" y="25697"/>
                </a:lnTo>
                <a:lnTo>
                  <a:pt x="111135" y="1678"/>
                </a:lnTo>
                <a:lnTo>
                  <a:pt x="100994" y="0"/>
                </a:lnTo>
                <a:lnTo>
                  <a:pt x="89872" y="965"/>
                </a:lnTo>
                <a:lnTo>
                  <a:pt x="53420" y="22736"/>
                </a:lnTo>
                <a:lnTo>
                  <a:pt x="26589" y="67534"/>
                </a:lnTo>
                <a:lnTo>
                  <a:pt x="10181" y="111728"/>
                </a:lnTo>
                <a:lnTo>
                  <a:pt x="5060" y="127852"/>
                </a:lnTo>
                <a:lnTo>
                  <a:pt x="0" y="144477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642507" y="7171411"/>
            <a:ext cx="203835" cy="151130"/>
          </a:xfrm>
          <a:custGeom>
            <a:avLst/>
            <a:gdLst/>
            <a:ahLst/>
            <a:cxnLst/>
            <a:rect l="l" t="t" r="r" b="b"/>
            <a:pathLst>
              <a:path w="203835" h="151129">
                <a:moveTo>
                  <a:pt x="203671" y="0"/>
                </a:moveTo>
                <a:lnTo>
                  <a:pt x="187515" y="48659"/>
                </a:lnTo>
                <a:lnTo>
                  <a:pt x="169639" y="91197"/>
                </a:lnTo>
                <a:lnTo>
                  <a:pt x="148835" y="124461"/>
                </a:lnTo>
                <a:lnTo>
                  <a:pt x="114459" y="148940"/>
                </a:lnTo>
                <a:lnTo>
                  <a:pt x="104382" y="150732"/>
                </a:lnTo>
                <a:lnTo>
                  <a:pt x="93177" y="149830"/>
                </a:lnTo>
                <a:lnTo>
                  <a:pt x="55887" y="129100"/>
                </a:lnTo>
                <a:lnTo>
                  <a:pt x="27824" y="85704"/>
                </a:lnTo>
                <a:lnTo>
                  <a:pt x="10573" y="42078"/>
                </a:lnTo>
                <a:lnTo>
                  <a:pt x="5232" y="25951"/>
                </a:lnTo>
                <a:lnTo>
                  <a:pt x="0" y="919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462850" y="7094399"/>
            <a:ext cx="200660" cy="151130"/>
          </a:xfrm>
          <a:custGeom>
            <a:avLst/>
            <a:gdLst/>
            <a:ahLst/>
            <a:cxnLst/>
            <a:rect l="l" t="t" r="r" b="b"/>
            <a:pathLst>
              <a:path w="200660" h="151129">
                <a:moveTo>
                  <a:pt x="200662" y="151138"/>
                </a:moveTo>
                <a:lnTo>
                  <a:pt x="185339" y="101622"/>
                </a:lnTo>
                <a:lnTo>
                  <a:pt x="167884" y="58827"/>
                </a:lnTo>
                <a:lnTo>
                  <a:pt x="147193" y="25703"/>
                </a:lnTo>
                <a:lnTo>
                  <a:pt x="112664" y="1680"/>
                </a:lnTo>
                <a:lnTo>
                  <a:pt x="102519" y="0"/>
                </a:lnTo>
                <a:lnTo>
                  <a:pt x="91390" y="968"/>
                </a:lnTo>
                <a:lnTo>
                  <a:pt x="54438" y="22757"/>
                </a:lnTo>
                <a:lnTo>
                  <a:pt x="33073" y="54503"/>
                </a:lnTo>
                <a:lnTo>
                  <a:pt x="15440" y="95805"/>
                </a:lnTo>
                <a:lnTo>
                  <a:pt x="4998" y="127029"/>
                </a:lnTo>
                <a:lnTo>
                  <a:pt x="0" y="14338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281016" y="7170801"/>
            <a:ext cx="202565" cy="151765"/>
          </a:xfrm>
          <a:custGeom>
            <a:avLst/>
            <a:gdLst/>
            <a:ahLst/>
            <a:cxnLst/>
            <a:rect l="l" t="t" r="r" b="b"/>
            <a:pathLst>
              <a:path w="202564" h="151765">
                <a:moveTo>
                  <a:pt x="202573" y="0"/>
                </a:moveTo>
                <a:lnTo>
                  <a:pt x="188214" y="49871"/>
                </a:lnTo>
                <a:lnTo>
                  <a:pt x="170765" y="92687"/>
                </a:lnTo>
                <a:lnTo>
                  <a:pt x="149592" y="125686"/>
                </a:lnTo>
                <a:lnTo>
                  <a:pt x="114478" y="149632"/>
                </a:lnTo>
                <a:lnTo>
                  <a:pt x="104313" y="151355"/>
                </a:lnTo>
                <a:lnTo>
                  <a:pt x="93118" y="150450"/>
                </a:lnTo>
                <a:lnTo>
                  <a:pt x="55854" y="129698"/>
                </a:lnTo>
                <a:lnTo>
                  <a:pt x="27806" y="86270"/>
                </a:lnTo>
                <a:lnTo>
                  <a:pt x="10565" y="42617"/>
                </a:lnTo>
                <a:lnTo>
                  <a:pt x="5228" y="26481"/>
                </a:lnTo>
                <a:lnTo>
                  <a:pt x="0" y="9717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102896" y="7094398"/>
            <a:ext cx="199390" cy="151130"/>
          </a:xfrm>
          <a:custGeom>
            <a:avLst/>
            <a:gdLst/>
            <a:ahLst/>
            <a:cxnLst/>
            <a:rect l="l" t="t" r="r" b="b"/>
            <a:pathLst>
              <a:path w="199389" h="151129">
                <a:moveTo>
                  <a:pt x="199123" y="151139"/>
                </a:moveTo>
                <a:lnTo>
                  <a:pt x="183814" y="101619"/>
                </a:lnTo>
                <a:lnTo>
                  <a:pt x="166366" y="58821"/>
                </a:lnTo>
                <a:lnTo>
                  <a:pt x="145677" y="25697"/>
                </a:lnTo>
                <a:lnTo>
                  <a:pt x="111144" y="1678"/>
                </a:lnTo>
                <a:lnTo>
                  <a:pt x="100997" y="0"/>
                </a:lnTo>
                <a:lnTo>
                  <a:pt x="89869" y="965"/>
                </a:lnTo>
                <a:lnTo>
                  <a:pt x="53402" y="22736"/>
                </a:lnTo>
                <a:lnTo>
                  <a:pt x="26569" y="67533"/>
                </a:lnTo>
                <a:lnTo>
                  <a:pt x="10171" y="111727"/>
                </a:lnTo>
                <a:lnTo>
                  <a:pt x="5054" y="127850"/>
                </a:lnTo>
                <a:lnTo>
                  <a:pt x="0" y="14447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922304" y="7171411"/>
            <a:ext cx="203835" cy="151130"/>
          </a:xfrm>
          <a:custGeom>
            <a:avLst/>
            <a:gdLst/>
            <a:ahLst/>
            <a:cxnLst/>
            <a:rect l="l" t="t" r="r" b="b"/>
            <a:pathLst>
              <a:path w="203835" h="151129">
                <a:moveTo>
                  <a:pt x="203663" y="0"/>
                </a:moveTo>
                <a:lnTo>
                  <a:pt x="187519" y="48660"/>
                </a:lnTo>
                <a:lnTo>
                  <a:pt x="169643" y="91199"/>
                </a:lnTo>
                <a:lnTo>
                  <a:pt x="148835" y="124464"/>
                </a:lnTo>
                <a:lnTo>
                  <a:pt x="114454" y="148941"/>
                </a:lnTo>
                <a:lnTo>
                  <a:pt x="104378" y="150733"/>
                </a:lnTo>
                <a:lnTo>
                  <a:pt x="93169" y="149830"/>
                </a:lnTo>
                <a:lnTo>
                  <a:pt x="55870" y="129099"/>
                </a:lnTo>
                <a:lnTo>
                  <a:pt x="27808" y="85701"/>
                </a:lnTo>
                <a:lnTo>
                  <a:pt x="10564" y="42073"/>
                </a:lnTo>
                <a:lnTo>
                  <a:pt x="5228" y="25945"/>
                </a:lnTo>
                <a:lnTo>
                  <a:pt x="0" y="9190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178688" y="7094275"/>
            <a:ext cx="155575" cy="145415"/>
          </a:xfrm>
          <a:custGeom>
            <a:avLst/>
            <a:gdLst/>
            <a:ahLst/>
            <a:cxnLst/>
            <a:rect l="l" t="t" r="r" b="b"/>
            <a:pathLst>
              <a:path w="155575" h="145415">
                <a:moveTo>
                  <a:pt x="155079" y="34067"/>
                </a:moveTo>
                <a:lnTo>
                  <a:pt x="125449" y="6129"/>
                </a:lnTo>
                <a:lnTo>
                  <a:pt x="101345" y="0"/>
                </a:lnTo>
                <a:lnTo>
                  <a:pt x="90617" y="998"/>
                </a:lnTo>
                <a:lnTo>
                  <a:pt x="54927" y="23020"/>
                </a:lnTo>
                <a:lnTo>
                  <a:pt x="34012" y="55120"/>
                </a:lnTo>
                <a:lnTo>
                  <a:pt x="16260" y="96995"/>
                </a:lnTo>
                <a:lnTo>
                  <a:pt x="5357" y="128750"/>
                </a:lnTo>
                <a:lnTo>
                  <a:pt x="0" y="14542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748263" y="7094399"/>
            <a:ext cx="195580" cy="151130"/>
          </a:xfrm>
          <a:custGeom>
            <a:avLst/>
            <a:gdLst/>
            <a:ahLst/>
            <a:cxnLst/>
            <a:rect l="l" t="t" r="r" b="b"/>
            <a:pathLst>
              <a:path w="195580" h="151129">
                <a:moveTo>
                  <a:pt x="195043" y="151138"/>
                </a:moveTo>
                <a:lnTo>
                  <a:pt x="179721" y="101621"/>
                </a:lnTo>
                <a:lnTo>
                  <a:pt x="162269" y="58825"/>
                </a:lnTo>
                <a:lnTo>
                  <a:pt x="141581" y="25701"/>
                </a:lnTo>
                <a:lnTo>
                  <a:pt x="107053" y="1679"/>
                </a:lnTo>
                <a:lnTo>
                  <a:pt x="96907" y="0"/>
                </a:lnTo>
                <a:lnTo>
                  <a:pt x="85529" y="962"/>
                </a:lnTo>
                <a:lnTo>
                  <a:pt x="45154" y="22831"/>
                </a:lnTo>
                <a:lnTo>
                  <a:pt x="21871" y="55123"/>
                </a:lnTo>
                <a:lnTo>
                  <a:pt x="6304" y="97794"/>
                </a:lnTo>
                <a:lnTo>
                  <a:pt x="977" y="130565"/>
                </a:lnTo>
                <a:lnTo>
                  <a:pt x="0" y="14792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4446362" y="7037738"/>
            <a:ext cx="9258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19/64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"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(7.5mm)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4400397" y="6903064"/>
            <a:ext cx="0" cy="439420"/>
          </a:xfrm>
          <a:custGeom>
            <a:avLst/>
            <a:gdLst/>
            <a:ahLst/>
            <a:cxnLst/>
            <a:rect l="l" t="t" r="r" b="b"/>
            <a:pathLst>
              <a:path h="439420">
                <a:moveTo>
                  <a:pt x="0" y="0"/>
                </a:moveTo>
                <a:lnTo>
                  <a:pt x="0" y="43943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361352" y="6903064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382536" y="690306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0"/>
                </a:moveTo>
                <a:lnTo>
                  <a:pt x="0" y="3474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400397" y="690306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0"/>
                </a:moveTo>
                <a:lnTo>
                  <a:pt x="17861" y="3474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361352" y="7342495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400397" y="7307778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716"/>
                </a:moveTo>
                <a:lnTo>
                  <a:pt x="1786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382536" y="7307778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34716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727185" y="7702487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794"/>
                </a:moveTo>
                <a:lnTo>
                  <a:pt x="1617582" y="169794"/>
                </a:lnTo>
                <a:lnTo>
                  <a:pt x="1617582" y="0"/>
                </a:lnTo>
                <a:lnTo>
                  <a:pt x="0" y="0"/>
                </a:lnTo>
                <a:lnTo>
                  <a:pt x="0" y="169794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727185" y="7702487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794"/>
                </a:moveTo>
                <a:lnTo>
                  <a:pt x="1617582" y="169794"/>
                </a:lnTo>
                <a:lnTo>
                  <a:pt x="1617582" y="0"/>
                </a:lnTo>
                <a:lnTo>
                  <a:pt x="0" y="0"/>
                </a:lnTo>
                <a:lnTo>
                  <a:pt x="0" y="169794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2249641" y="7715817"/>
            <a:ext cx="455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3829552" y="771973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9" y="91204"/>
                </a:moveTo>
                <a:lnTo>
                  <a:pt x="106219" y="43733"/>
                </a:lnTo>
                <a:lnTo>
                  <a:pt x="85586" y="10416"/>
                </a:lnTo>
                <a:lnTo>
                  <a:pt x="67766" y="0"/>
                </a:lnTo>
                <a:lnTo>
                  <a:pt x="55669" y="1240"/>
                </a:lnTo>
                <a:lnTo>
                  <a:pt x="21473" y="32056"/>
                </a:lnTo>
                <a:lnTo>
                  <a:pt x="4904" y="74124"/>
                </a:lnTo>
                <a:lnTo>
                  <a:pt x="0" y="9019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719595" y="7765816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07" y="0"/>
                </a:moveTo>
                <a:lnTo>
                  <a:pt x="108249" y="46823"/>
                </a:lnTo>
                <a:lnTo>
                  <a:pt x="87488" y="80252"/>
                </a:lnTo>
                <a:lnTo>
                  <a:pt x="69762" y="90904"/>
                </a:lnTo>
                <a:lnTo>
                  <a:pt x="57595" y="89771"/>
                </a:lnTo>
                <a:lnTo>
                  <a:pt x="22446" y="60254"/>
                </a:lnTo>
                <a:lnTo>
                  <a:pt x="5071" y="18794"/>
                </a:lnTo>
                <a:lnTo>
                  <a:pt x="0" y="2610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611130" y="771973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51" y="91204"/>
                </a:moveTo>
                <a:lnTo>
                  <a:pt x="106191" y="43733"/>
                </a:lnTo>
                <a:lnTo>
                  <a:pt x="85558" y="10416"/>
                </a:lnTo>
                <a:lnTo>
                  <a:pt x="67738" y="0"/>
                </a:lnTo>
                <a:lnTo>
                  <a:pt x="55118" y="1064"/>
                </a:lnTo>
                <a:lnTo>
                  <a:pt x="18009" y="29557"/>
                </a:lnTo>
                <a:lnTo>
                  <a:pt x="5369" y="55681"/>
                </a:lnTo>
                <a:lnTo>
                  <a:pt x="0" y="7104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500713" y="7768053"/>
            <a:ext cx="118110" cy="89535"/>
          </a:xfrm>
          <a:custGeom>
            <a:avLst/>
            <a:gdLst/>
            <a:ahLst/>
            <a:cxnLst/>
            <a:rect l="l" t="t" r="r" b="b"/>
            <a:pathLst>
              <a:path w="118110" h="89534">
                <a:moveTo>
                  <a:pt x="117872" y="0"/>
                </a:moveTo>
                <a:lnTo>
                  <a:pt x="101879" y="45757"/>
                </a:lnTo>
                <a:lnTo>
                  <a:pt x="81253" y="79211"/>
                </a:lnTo>
                <a:lnTo>
                  <a:pt x="62897" y="89168"/>
                </a:lnTo>
                <a:lnTo>
                  <a:pt x="51286" y="87842"/>
                </a:lnTo>
                <a:lnTo>
                  <a:pt x="17296" y="57089"/>
                </a:lnTo>
                <a:lnTo>
                  <a:pt x="5333" y="30014"/>
                </a:lnTo>
                <a:lnTo>
                  <a:pt x="0" y="1444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387863" y="7719740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82" y="91201"/>
                </a:moveTo>
                <a:lnTo>
                  <a:pt x="106203" y="43737"/>
                </a:lnTo>
                <a:lnTo>
                  <a:pt x="85567" y="10421"/>
                </a:lnTo>
                <a:lnTo>
                  <a:pt x="67751" y="0"/>
                </a:lnTo>
                <a:lnTo>
                  <a:pt x="55651" y="1239"/>
                </a:lnTo>
                <a:lnTo>
                  <a:pt x="21463" y="32058"/>
                </a:lnTo>
                <a:lnTo>
                  <a:pt x="4903" y="74130"/>
                </a:lnTo>
                <a:lnTo>
                  <a:pt x="0" y="9020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277885" y="7765816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31" y="0"/>
                </a:moveTo>
                <a:lnTo>
                  <a:pt x="108266" y="46823"/>
                </a:lnTo>
                <a:lnTo>
                  <a:pt x="87498" y="80252"/>
                </a:lnTo>
                <a:lnTo>
                  <a:pt x="69780" y="90904"/>
                </a:lnTo>
                <a:lnTo>
                  <a:pt x="57616" y="89772"/>
                </a:lnTo>
                <a:lnTo>
                  <a:pt x="22468" y="60261"/>
                </a:lnTo>
                <a:lnTo>
                  <a:pt x="5079" y="18810"/>
                </a:lnTo>
                <a:lnTo>
                  <a:pt x="0" y="262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270740" y="7718215"/>
            <a:ext cx="79375" cy="80645"/>
          </a:xfrm>
          <a:custGeom>
            <a:avLst/>
            <a:gdLst/>
            <a:ahLst/>
            <a:cxnLst/>
            <a:rect l="l" t="t" r="r" b="b"/>
            <a:pathLst>
              <a:path w="79375" h="80645">
                <a:moveTo>
                  <a:pt x="78877" y="7284"/>
                </a:moveTo>
                <a:lnTo>
                  <a:pt x="72689" y="2593"/>
                </a:lnTo>
                <a:lnTo>
                  <a:pt x="65770" y="0"/>
                </a:lnTo>
                <a:lnTo>
                  <a:pt x="57967" y="0"/>
                </a:lnTo>
                <a:lnTo>
                  <a:pt x="23166" y="23735"/>
                </a:lnTo>
                <a:lnTo>
                  <a:pt x="5183" y="64366"/>
                </a:lnTo>
                <a:lnTo>
                  <a:pt x="0" y="8044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156975" y="7764816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75" y="0"/>
                </a:moveTo>
                <a:lnTo>
                  <a:pt x="108951" y="47711"/>
                </a:lnTo>
                <a:lnTo>
                  <a:pt x="87873" y="80916"/>
                </a:lnTo>
                <a:lnTo>
                  <a:pt x="69790" y="91314"/>
                </a:lnTo>
                <a:lnTo>
                  <a:pt x="57623" y="90169"/>
                </a:lnTo>
                <a:lnTo>
                  <a:pt x="22460" y="60625"/>
                </a:lnTo>
                <a:lnTo>
                  <a:pt x="5073" y="19146"/>
                </a:lnTo>
                <a:lnTo>
                  <a:pt x="0" y="295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048524" y="771910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5" y="91211"/>
                </a:moveTo>
                <a:lnTo>
                  <a:pt x="106196" y="43746"/>
                </a:lnTo>
                <a:lnTo>
                  <a:pt x="85566" y="10422"/>
                </a:lnTo>
                <a:lnTo>
                  <a:pt x="67761" y="0"/>
                </a:lnTo>
                <a:lnTo>
                  <a:pt x="55665" y="1240"/>
                </a:lnTo>
                <a:lnTo>
                  <a:pt x="21472" y="32061"/>
                </a:lnTo>
                <a:lnTo>
                  <a:pt x="4903" y="74126"/>
                </a:lnTo>
                <a:lnTo>
                  <a:pt x="0" y="9019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938561" y="7765198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09" y="0"/>
                </a:moveTo>
                <a:lnTo>
                  <a:pt x="108250" y="46822"/>
                </a:lnTo>
                <a:lnTo>
                  <a:pt x="87486" y="80247"/>
                </a:lnTo>
                <a:lnTo>
                  <a:pt x="69757" y="90894"/>
                </a:lnTo>
                <a:lnTo>
                  <a:pt x="57592" y="89761"/>
                </a:lnTo>
                <a:lnTo>
                  <a:pt x="22446" y="60243"/>
                </a:lnTo>
                <a:lnTo>
                  <a:pt x="5071" y="18778"/>
                </a:lnTo>
                <a:lnTo>
                  <a:pt x="0" y="259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168519" y="7719734"/>
            <a:ext cx="123189" cy="91440"/>
          </a:xfrm>
          <a:custGeom>
            <a:avLst/>
            <a:gdLst/>
            <a:ahLst/>
            <a:cxnLst/>
            <a:rect l="l" t="t" r="r" b="b"/>
            <a:pathLst>
              <a:path w="123189" h="91440">
                <a:moveTo>
                  <a:pt x="123046" y="91207"/>
                </a:moveTo>
                <a:lnTo>
                  <a:pt x="107092" y="43730"/>
                </a:lnTo>
                <a:lnTo>
                  <a:pt x="86469" y="10412"/>
                </a:lnTo>
                <a:lnTo>
                  <a:pt x="68651" y="0"/>
                </a:lnTo>
                <a:lnTo>
                  <a:pt x="56541" y="1245"/>
                </a:lnTo>
                <a:lnTo>
                  <a:pt x="21731" y="31997"/>
                </a:lnTo>
                <a:lnTo>
                  <a:pt x="4843" y="73650"/>
                </a:lnTo>
                <a:lnTo>
                  <a:pt x="0" y="8946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057770" y="7765435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50" y="0"/>
                </a:moveTo>
                <a:lnTo>
                  <a:pt x="108928" y="47705"/>
                </a:lnTo>
                <a:lnTo>
                  <a:pt x="87853" y="80919"/>
                </a:lnTo>
                <a:lnTo>
                  <a:pt x="69772" y="91324"/>
                </a:lnTo>
                <a:lnTo>
                  <a:pt x="57602" y="90179"/>
                </a:lnTo>
                <a:lnTo>
                  <a:pt x="22437" y="60622"/>
                </a:lnTo>
                <a:lnTo>
                  <a:pt x="5064" y="19139"/>
                </a:lnTo>
                <a:lnTo>
                  <a:pt x="0" y="294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949299" y="7719738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5" h="91440">
                <a:moveTo>
                  <a:pt x="122170" y="91203"/>
                </a:moveTo>
                <a:lnTo>
                  <a:pt x="106211" y="43735"/>
                </a:lnTo>
                <a:lnTo>
                  <a:pt x="85576" y="10418"/>
                </a:lnTo>
                <a:lnTo>
                  <a:pt x="67753" y="0"/>
                </a:lnTo>
                <a:lnTo>
                  <a:pt x="55654" y="1240"/>
                </a:lnTo>
                <a:lnTo>
                  <a:pt x="21466" y="32059"/>
                </a:lnTo>
                <a:lnTo>
                  <a:pt x="4903" y="74132"/>
                </a:lnTo>
                <a:lnTo>
                  <a:pt x="0" y="9020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839335" y="7765816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4" h="91440">
                <a:moveTo>
                  <a:pt x="124913" y="0"/>
                </a:moveTo>
                <a:lnTo>
                  <a:pt x="108259" y="46823"/>
                </a:lnTo>
                <a:lnTo>
                  <a:pt x="87499" y="80252"/>
                </a:lnTo>
                <a:lnTo>
                  <a:pt x="69771" y="90904"/>
                </a:lnTo>
                <a:lnTo>
                  <a:pt x="57604" y="89772"/>
                </a:lnTo>
                <a:lnTo>
                  <a:pt x="22447" y="60257"/>
                </a:lnTo>
                <a:lnTo>
                  <a:pt x="5069" y="18801"/>
                </a:lnTo>
                <a:lnTo>
                  <a:pt x="0" y="261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734223" y="7719738"/>
            <a:ext cx="119380" cy="92710"/>
          </a:xfrm>
          <a:custGeom>
            <a:avLst/>
            <a:gdLst/>
            <a:ahLst/>
            <a:cxnLst/>
            <a:rect l="l" t="t" r="r" b="b"/>
            <a:pathLst>
              <a:path w="119380" h="92709">
                <a:moveTo>
                  <a:pt x="118798" y="91203"/>
                </a:moveTo>
                <a:lnTo>
                  <a:pt x="102834" y="43734"/>
                </a:lnTo>
                <a:lnTo>
                  <a:pt x="82204" y="10418"/>
                </a:lnTo>
                <a:lnTo>
                  <a:pt x="64383" y="0"/>
                </a:lnTo>
                <a:lnTo>
                  <a:pt x="51904" y="1240"/>
                </a:lnTo>
                <a:lnTo>
                  <a:pt x="14016" y="32452"/>
                </a:lnTo>
                <a:lnTo>
                  <a:pt x="928" y="75833"/>
                </a:lnTo>
                <a:lnTo>
                  <a:pt x="0" y="9265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4455341" y="7712654"/>
            <a:ext cx="855344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7/64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"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(2.7mm)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4361352" y="7702497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361352" y="7875056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400397" y="7702497"/>
            <a:ext cx="0" cy="172720"/>
          </a:xfrm>
          <a:custGeom>
            <a:avLst/>
            <a:gdLst/>
            <a:ahLst/>
            <a:cxnLst/>
            <a:rect l="l" t="t" r="r" b="b"/>
            <a:pathLst>
              <a:path h="172720">
                <a:moveTo>
                  <a:pt x="0" y="0"/>
                </a:moveTo>
                <a:lnTo>
                  <a:pt x="0" y="17254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382536" y="7702497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0"/>
                </a:moveTo>
                <a:lnTo>
                  <a:pt x="0" y="3473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400397" y="7702497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0"/>
                </a:moveTo>
                <a:lnTo>
                  <a:pt x="17861" y="3473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4400397" y="7840349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707"/>
                </a:moveTo>
                <a:lnTo>
                  <a:pt x="1786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382536" y="7840349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34707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2249641" y="8983062"/>
            <a:ext cx="455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2727185" y="8969098"/>
            <a:ext cx="1617980" cy="200025"/>
          </a:xfrm>
          <a:custGeom>
            <a:avLst/>
            <a:gdLst/>
            <a:ahLst/>
            <a:cxnLst/>
            <a:rect l="l" t="t" r="r" b="b"/>
            <a:pathLst>
              <a:path w="1617979" h="200025">
                <a:moveTo>
                  <a:pt x="0" y="199441"/>
                </a:moveTo>
                <a:lnTo>
                  <a:pt x="1617582" y="199441"/>
                </a:lnTo>
                <a:lnTo>
                  <a:pt x="1617582" y="0"/>
                </a:lnTo>
                <a:lnTo>
                  <a:pt x="0" y="0"/>
                </a:lnTo>
                <a:lnTo>
                  <a:pt x="0" y="199441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727185" y="8969098"/>
            <a:ext cx="1617980" cy="200025"/>
          </a:xfrm>
          <a:custGeom>
            <a:avLst/>
            <a:gdLst/>
            <a:ahLst/>
            <a:cxnLst/>
            <a:rect l="l" t="t" r="r" b="b"/>
            <a:pathLst>
              <a:path w="1617979" h="200025">
                <a:moveTo>
                  <a:pt x="0" y="199441"/>
                </a:moveTo>
                <a:lnTo>
                  <a:pt x="1617582" y="199441"/>
                </a:lnTo>
                <a:lnTo>
                  <a:pt x="1617582" y="0"/>
                </a:lnTo>
                <a:lnTo>
                  <a:pt x="0" y="0"/>
                </a:lnTo>
                <a:lnTo>
                  <a:pt x="0" y="199441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737115" y="8976962"/>
            <a:ext cx="155575" cy="120650"/>
          </a:xfrm>
          <a:custGeom>
            <a:avLst/>
            <a:gdLst/>
            <a:ahLst/>
            <a:cxnLst/>
            <a:rect l="l" t="t" r="r" b="b"/>
            <a:pathLst>
              <a:path w="155575" h="120650">
                <a:moveTo>
                  <a:pt x="155138" y="120150"/>
                </a:moveTo>
                <a:lnTo>
                  <a:pt x="139580" y="71409"/>
                </a:lnTo>
                <a:lnTo>
                  <a:pt x="120983" y="32058"/>
                </a:lnTo>
                <a:lnTo>
                  <a:pt x="88451" y="2252"/>
                </a:lnTo>
                <a:lnTo>
                  <a:pt x="78507" y="0"/>
                </a:lnTo>
                <a:lnTo>
                  <a:pt x="66905" y="1165"/>
                </a:lnTo>
                <a:lnTo>
                  <a:pt x="27766" y="27560"/>
                </a:lnTo>
                <a:lnTo>
                  <a:pt x="8371" y="65475"/>
                </a:lnTo>
                <a:lnTo>
                  <a:pt x="1427" y="96862"/>
                </a:lnTo>
                <a:lnTo>
                  <a:pt x="0" y="11388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876661" y="9038142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81" y="0"/>
                </a:moveTo>
                <a:lnTo>
                  <a:pt x="144655" y="47979"/>
                </a:lnTo>
                <a:lnTo>
                  <a:pt x="125761" y="87243"/>
                </a:lnTo>
                <a:lnTo>
                  <a:pt x="93305" y="117441"/>
                </a:lnTo>
                <a:lnTo>
                  <a:pt x="83426" y="119805"/>
                </a:lnTo>
                <a:lnTo>
                  <a:pt x="72049" y="118717"/>
                </a:lnTo>
                <a:lnTo>
                  <a:pt x="36054" y="93694"/>
                </a:lnTo>
                <a:lnTo>
                  <a:pt x="16348" y="57502"/>
                </a:lnTo>
                <a:lnTo>
                  <a:pt x="5237" y="27369"/>
                </a:lnTo>
                <a:lnTo>
                  <a:pt x="0" y="1095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020373" y="8976962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80" h="120650">
                <a:moveTo>
                  <a:pt x="157440" y="120149"/>
                </a:moveTo>
                <a:lnTo>
                  <a:pt x="141873" y="71412"/>
                </a:lnTo>
                <a:lnTo>
                  <a:pt x="123276" y="32061"/>
                </a:lnTo>
                <a:lnTo>
                  <a:pt x="90746" y="2254"/>
                </a:lnTo>
                <a:lnTo>
                  <a:pt x="80801" y="0"/>
                </a:lnTo>
                <a:lnTo>
                  <a:pt x="69503" y="1167"/>
                </a:lnTo>
                <a:lnTo>
                  <a:pt x="34423" y="27375"/>
                </a:lnTo>
                <a:lnTo>
                  <a:pt x="15640" y="64541"/>
                </a:lnTo>
                <a:lnTo>
                  <a:pt x="5048" y="94924"/>
                </a:lnTo>
                <a:lnTo>
                  <a:pt x="0" y="111250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162192" y="9037631"/>
            <a:ext cx="160655" cy="120650"/>
          </a:xfrm>
          <a:custGeom>
            <a:avLst/>
            <a:gdLst/>
            <a:ahLst/>
            <a:cxnLst/>
            <a:rect l="l" t="t" r="r" b="b"/>
            <a:pathLst>
              <a:path w="160654" h="120650">
                <a:moveTo>
                  <a:pt x="160127" y="0"/>
                </a:moveTo>
                <a:lnTo>
                  <a:pt x="145397" y="49057"/>
                </a:lnTo>
                <a:lnTo>
                  <a:pt x="126571" y="88356"/>
                </a:lnTo>
                <a:lnTo>
                  <a:pt x="93383" y="118041"/>
                </a:lnTo>
                <a:lnTo>
                  <a:pt x="83398" y="120331"/>
                </a:lnTo>
                <a:lnTo>
                  <a:pt x="72027" y="119239"/>
                </a:lnTo>
                <a:lnTo>
                  <a:pt x="36047" y="94196"/>
                </a:lnTo>
                <a:lnTo>
                  <a:pt x="16346" y="57986"/>
                </a:lnTo>
                <a:lnTo>
                  <a:pt x="5236" y="27841"/>
                </a:lnTo>
                <a:lnTo>
                  <a:pt x="0" y="1142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306895" y="8976962"/>
            <a:ext cx="158750" cy="120650"/>
          </a:xfrm>
          <a:custGeom>
            <a:avLst/>
            <a:gdLst/>
            <a:ahLst/>
            <a:cxnLst/>
            <a:rect l="l" t="t" r="r" b="b"/>
            <a:pathLst>
              <a:path w="158750" h="120650">
                <a:moveTo>
                  <a:pt x="158649" y="120149"/>
                </a:moveTo>
                <a:lnTo>
                  <a:pt x="143083" y="71412"/>
                </a:lnTo>
                <a:lnTo>
                  <a:pt x="124485" y="32061"/>
                </a:lnTo>
                <a:lnTo>
                  <a:pt x="91955" y="2254"/>
                </a:lnTo>
                <a:lnTo>
                  <a:pt x="82010" y="0"/>
                </a:lnTo>
                <a:lnTo>
                  <a:pt x="70695" y="1171"/>
                </a:lnTo>
                <a:lnTo>
                  <a:pt x="35042" y="27367"/>
                </a:lnTo>
                <a:lnTo>
                  <a:pt x="15747" y="64319"/>
                </a:lnTo>
                <a:lnTo>
                  <a:pt x="5012" y="94365"/>
                </a:lnTo>
                <a:lnTo>
                  <a:pt x="0" y="11044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449941" y="9038142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93" y="0"/>
                </a:moveTo>
                <a:lnTo>
                  <a:pt x="144660" y="47980"/>
                </a:lnTo>
                <a:lnTo>
                  <a:pt x="125767" y="87244"/>
                </a:lnTo>
                <a:lnTo>
                  <a:pt x="93317" y="117441"/>
                </a:lnTo>
                <a:lnTo>
                  <a:pt x="83440" y="119806"/>
                </a:lnTo>
                <a:lnTo>
                  <a:pt x="72058" y="118717"/>
                </a:lnTo>
                <a:lnTo>
                  <a:pt x="36052" y="93697"/>
                </a:lnTo>
                <a:lnTo>
                  <a:pt x="16345" y="57509"/>
                </a:lnTo>
                <a:lnTo>
                  <a:pt x="5235" y="27379"/>
                </a:lnTo>
                <a:lnTo>
                  <a:pt x="0" y="109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593675" y="8976962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79" h="120650">
                <a:moveTo>
                  <a:pt x="157406" y="120150"/>
                </a:moveTo>
                <a:lnTo>
                  <a:pt x="141838" y="71408"/>
                </a:lnTo>
                <a:lnTo>
                  <a:pt x="123241" y="32055"/>
                </a:lnTo>
                <a:lnTo>
                  <a:pt x="90721" y="2251"/>
                </a:lnTo>
                <a:lnTo>
                  <a:pt x="80780" y="0"/>
                </a:lnTo>
                <a:lnTo>
                  <a:pt x="69479" y="1168"/>
                </a:lnTo>
                <a:lnTo>
                  <a:pt x="34400" y="27382"/>
                </a:lnTo>
                <a:lnTo>
                  <a:pt x="15628" y="64557"/>
                </a:lnTo>
                <a:lnTo>
                  <a:pt x="5044" y="94945"/>
                </a:lnTo>
                <a:lnTo>
                  <a:pt x="0" y="11127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734578" y="9041069"/>
            <a:ext cx="158750" cy="117475"/>
          </a:xfrm>
          <a:custGeom>
            <a:avLst/>
            <a:gdLst/>
            <a:ahLst/>
            <a:cxnLst/>
            <a:rect l="l" t="t" r="r" b="b"/>
            <a:pathLst>
              <a:path w="158750" h="117475">
                <a:moveTo>
                  <a:pt x="158388" y="0"/>
                </a:moveTo>
                <a:lnTo>
                  <a:pt x="142761" y="46661"/>
                </a:lnTo>
                <a:lnTo>
                  <a:pt x="124310" y="85920"/>
                </a:lnTo>
                <a:lnTo>
                  <a:pt x="91173" y="115445"/>
                </a:lnTo>
                <a:lnTo>
                  <a:pt x="80772" y="117136"/>
                </a:lnTo>
                <a:lnTo>
                  <a:pt x="70087" y="115951"/>
                </a:lnTo>
                <a:lnTo>
                  <a:pt x="35754" y="90029"/>
                </a:lnTo>
                <a:lnTo>
                  <a:pt x="16419" y="52806"/>
                </a:lnTo>
                <a:lnTo>
                  <a:pt x="5292" y="21910"/>
                </a:lnTo>
                <a:lnTo>
                  <a:pt x="0" y="511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878886" y="8976962"/>
            <a:ext cx="164465" cy="120650"/>
          </a:xfrm>
          <a:custGeom>
            <a:avLst/>
            <a:gdLst/>
            <a:ahLst/>
            <a:cxnLst/>
            <a:rect l="l" t="t" r="r" b="b"/>
            <a:pathLst>
              <a:path w="164464" h="120650">
                <a:moveTo>
                  <a:pt x="164041" y="120149"/>
                </a:moveTo>
                <a:lnTo>
                  <a:pt x="148474" y="71412"/>
                </a:lnTo>
                <a:lnTo>
                  <a:pt x="129877" y="32061"/>
                </a:lnTo>
                <a:lnTo>
                  <a:pt x="97347" y="2254"/>
                </a:lnTo>
                <a:lnTo>
                  <a:pt x="87402" y="0"/>
                </a:lnTo>
                <a:lnTo>
                  <a:pt x="75595" y="1031"/>
                </a:lnTo>
                <a:lnTo>
                  <a:pt x="37536" y="25108"/>
                </a:lnTo>
                <a:lnTo>
                  <a:pt x="16594" y="60820"/>
                </a:lnTo>
                <a:lnTo>
                  <a:pt x="5168" y="91270"/>
                </a:lnTo>
                <a:lnTo>
                  <a:pt x="0" y="10813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027324" y="9038142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93" y="0"/>
                </a:moveTo>
                <a:lnTo>
                  <a:pt x="144660" y="47980"/>
                </a:lnTo>
                <a:lnTo>
                  <a:pt x="125767" y="87244"/>
                </a:lnTo>
                <a:lnTo>
                  <a:pt x="93317" y="117441"/>
                </a:lnTo>
                <a:lnTo>
                  <a:pt x="83439" y="119806"/>
                </a:lnTo>
                <a:lnTo>
                  <a:pt x="72064" y="118717"/>
                </a:lnTo>
                <a:lnTo>
                  <a:pt x="36064" y="93697"/>
                </a:lnTo>
                <a:lnTo>
                  <a:pt x="16350" y="57509"/>
                </a:lnTo>
                <a:lnTo>
                  <a:pt x="5236" y="27379"/>
                </a:lnTo>
                <a:lnTo>
                  <a:pt x="0" y="109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171055" y="8976962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79" h="120650">
                <a:moveTo>
                  <a:pt x="157408" y="120150"/>
                </a:moveTo>
                <a:lnTo>
                  <a:pt x="141858" y="71408"/>
                </a:lnTo>
                <a:lnTo>
                  <a:pt x="123267" y="32055"/>
                </a:lnTo>
                <a:lnTo>
                  <a:pt x="90733" y="2251"/>
                </a:lnTo>
                <a:lnTo>
                  <a:pt x="80786" y="0"/>
                </a:lnTo>
                <a:lnTo>
                  <a:pt x="69490" y="1168"/>
                </a:lnTo>
                <a:lnTo>
                  <a:pt x="34406" y="27381"/>
                </a:lnTo>
                <a:lnTo>
                  <a:pt x="15624" y="64555"/>
                </a:lnTo>
                <a:lnTo>
                  <a:pt x="5040" y="94943"/>
                </a:lnTo>
                <a:lnTo>
                  <a:pt x="0" y="1112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4455138" y="8983050"/>
            <a:ext cx="855344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9/64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"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(3.6mm)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4361352" y="8969084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361352" y="9168527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400397" y="8969084"/>
            <a:ext cx="0" cy="200025"/>
          </a:xfrm>
          <a:custGeom>
            <a:avLst/>
            <a:gdLst/>
            <a:ahLst/>
            <a:cxnLst/>
            <a:rect l="l" t="t" r="r" b="b"/>
            <a:pathLst>
              <a:path h="200025">
                <a:moveTo>
                  <a:pt x="0" y="0"/>
                </a:moveTo>
                <a:lnTo>
                  <a:pt x="0" y="19944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382536" y="896908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0"/>
                </a:moveTo>
                <a:lnTo>
                  <a:pt x="0" y="3471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400397" y="896908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0"/>
                </a:moveTo>
                <a:lnTo>
                  <a:pt x="17861" y="3471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400397" y="9133795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731"/>
                </a:moveTo>
                <a:lnTo>
                  <a:pt x="1786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382536" y="9133795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34731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2122641" y="8339628"/>
            <a:ext cx="582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Flute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2727185" y="8240279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783"/>
                </a:moveTo>
                <a:lnTo>
                  <a:pt x="1617582" y="169783"/>
                </a:lnTo>
                <a:lnTo>
                  <a:pt x="1617582" y="0"/>
                </a:lnTo>
                <a:lnTo>
                  <a:pt x="0" y="0"/>
                </a:lnTo>
                <a:lnTo>
                  <a:pt x="0" y="169783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727185" y="8240279"/>
            <a:ext cx="1617980" cy="170180"/>
          </a:xfrm>
          <a:custGeom>
            <a:avLst/>
            <a:gdLst/>
            <a:ahLst/>
            <a:cxnLst/>
            <a:rect l="l" t="t" r="r" b="b"/>
            <a:pathLst>
              <a:path w="1617979" h="170179">
                <a:moveTo>
                  <a:pt x="0" y="169783"/>
                </a:moveTo>
                <a:lnTo>
                  <a:pt x="1617582" y="169783"/>
                </a:lnTo>
                <a:lnTo>
                  <a:pt x="1617582" y="0"/>
                </a:lnTo>
                <a:lnTo>
                  <a:pt x="0" y="0"/>
                </a:lnTo>
                <a:lnTo>
                  <a:pt x="0" y="169783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829559" y="8257507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2" y="91214"/>
                </a:moveTo>
                <a:lnTo>
                  <a:pt x="106213" y="43749"/>
                </a:lnTo>
                <a:lnTo>
                  <a:pt x="85583" y="10424"/>
                </a:lnTo>
                <a:lnTo>
                  <a:pt x="67767" y="0"/>
                </a:lnTo>
                <a:lnTo>
                  <a:pt x="55669" y="1239"/>
                </a:lnTo>
                <a:lnTo>
                  <a:pt x="21472" y="32053"/>
                </a:lnTo>
                <a:lnTo>
                  <a:pt x="4903" y="74116"/>
                </a:lnTo>
                <a:lnTo>
                  <a:pt x="0" y="9018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719592" y="8303584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10" y="0"/>
                </a:moveTo>
                <a:lnTo>
                  <a:pt x="108253" y="46828"/>
                </a:lnTo>
                <a:lnTo>
                  <a:pt x="87492" y="80256"/>
                </a:lnTo>
                <a:lnTo>
                  <a:pt x="69767" y="90907"/>
                </a:lnTo>
                <a:lnTo>
                  <a:pt x="57599" y="89774"/>
                </a:lnTo>
                <a:lnTo>
                  <a:pt x="22447" y="60259"/>
                </a:lnTo>
                <a:lnTo>
                  <a:pt x="5071" y="18799"/>
                </a:lnTo>
                <a:lnTo>
                  <a:pt x="0" y="261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611133" y="8257507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47" y="91214"/>
                </a:moveTo>
                <a:lnTo>
                  <a:pt x="106189" y="43749"/>
                </a:lnTo>
                <a:lnTo>
                  <a:pt x="85559" y="10424"/>
                </a:lnTo>
                <a:lnTo>
                  <a:pt x="67742" y="0"/>
                </a:lnTo>
                <a:lnTo>
                  <a:pt x="55121" y="1063"/>
                </a:lnTo>
                <a:lnTo>
                  <a:pt x="18009" y="29556"/>
                </a:lnTo>
                <a:lnTo>
                  <a:pt x="5368" y="55677"/>
                </a:lnTo>
                <a:lnTo>
                  <a:pt x="0" y="7103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500709" y="8305836"/>
            <a:ext cx="118110" cy="89535"/>
          </a:xfrm>
          <a:custGeom>
            <a:avLst/>
            <a:gdLst/>
            <a:ahLst/>
            <a:cxnLst/>
            <a:rect l="l" t="t" r="r" b="b"/>
            <a:pathLst>
              <a:path w="118110" h="89534">
                <a:moveTo>
                  <a:pt x="117876" y="0"/>
                </a:moveTo>
                <a:lnTo>
                  <a:pt x="101883" y="45752"/>
                </a:lnTo>
                <a:lnTo>
                  <a:pt x="81256" y="79209"/>
                </a:lnTo>
                <a:lnTo>
                  <a:pt x="62900" y="89168"/>
                </a:lnTo>
                <a:lnTo>
                  <a:pt x="51288" y="87841"/>
                </a:lnTo>
                <a:lnTo>
                  <a:pt x="17297" y="57079"/>
                </a:lnTo>
                <a:lnTo>
                  <a:pt x="5334" y="30005"/>
                </a:lnTo>
                <a:lnTo>
                  <a:pt x="0" y="1443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387870" y="8257510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5" y="91211"/>
                </a:moveTo>
                <a:lnTo>
                  <a:pt x="106198" y="43752"/>
                </a:lnTo>
                <a:lnTo>
                  <a:pt x="85564" y="10428"/>
                </a:lnTo>
                <a:lnTo>
                  <a:pt x="67752" y="0"/>
                </a:lnTo>
                <a:lnTo>
                  <a:pt x="55650" y="1238"/>
                </a:lnTo>
                <a:lnTo>
                  <a:pt x="21461" y="32055"/>
                </a:lnTo>
                <a:lnTo>
                  <a:pt x="4902" y="74122"/>
                </a:lnTo>
                <a:lnTo>
                  <a:pt x="0" y="9019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277882" y="8303584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34" y="0"/>
                </a:moveTo>
                <a:lnTo>
                  <a:pt x="108270" y="46828"/>
                </a:lnTo>
                <a:lnTo>
                  <a:pt x="87503" y="80256"/>
                </a:lnTo>
                <a:lnTo>
                  <a:pt x="69785" y="90907"/>
                </a:lnTo>
                <a:lnTo>
                  <a:pt x="57620" y="89775"/>
                </a:lnTo>
                <a:lnTo>
                  <a:pt x="22469" y="60266"/>
                </a:lnTo>
                <a:lnTo>
                  <a:pt x="5080" y="18815"/>
                </a:lnTo>
                <a:lnTo>
                  <a:pt x="0" y="263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270737" y="8255996"/>
            <a:ext cx="79375" cy="80645"/>
          </a:xfrm>
          <a:custGeom>
            <a:avLst/>
            <a:gdLst/>
            <a:ahLst/>
            <a:cxnLst/>
            <a:rect l="l" t="t" r="r" b="b"/>
            <a:pathLst>
              <a:path w="79375" h="80645">
                <a:moveTo>
                  <a:pt x="78880" y="7287"/>
                </a:moveTo>
                <a:lnTo>
                  <a:pt x="72692" y="2596"/>
                </a:lnTo>
                <a:lnTo>
                  <a:pt x="65773" y="0"/>
                </a:lnTo>
                <a:lnTo>
                  <a:pt x="57970" y="0"/>
                </a:lnTo>
                <a:lnTo>
                  <a:pt x="23167" y="23739"/>
                </a:lnTo>
                <a:lnTo>
                  <a:pt x="5183" y="64370"/>
                </a:lnTo>
                <a:lnTo>
                  <a:pt x="0" y="8044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156979" y="8302597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71" y="0"/>
                </a:moveTo>
                <a:lnTo>
                  <a:pt x="108947" y="47711"/>
                </a:lnTo>
                <a:lnTo>
                  <a:pt x="87870" y="80917"/>
                </a:lnTo>
                <a:lnTo>
                  <a:pt x="69787" y="91317"/>
                </a:lnTo>
                <a:lnTo>
                  <a:pt x="57621" y="90172"/>
                </a:lnTo>
                <a:lnTo>
                  <a:pt x="22459" y="60631"/>
                </a:lnTo>
                <a:lnTo>
                  <a:pt x="5072" y="19153"/>
                </a:lnTo>
                <a:lnTo>
                  <a:pt x="0" y="295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048520" y="8256887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4" h="91440">
                <a:moveTo>
                  <a:pt x="122179" y="91203"/>
                </a:moveTo>
                <a:lnTo>
                  <a:pt x="106199" y="43743"/>
                </a:lnTo>
                <a:lnTo>
                  <a:pt x="85567" y="10421"/>
                </a:lnTo>
                <a:lnTo>
                  <a:pt x="67760" y="0"/>
                </a:lnTo>
                <a:lnTo>
                  <a:pt x="55664" y="1240"/>
                </a:lnTo>
                <a:lnTo>
                  <a:pt x="21473" y="32068"/>
                </a:lnTo>
                <a:lnTo>
                  <a:pt x="4904" y="74134"/>
                </a:lnTo>
                <a:lnTo>
                  <a:pt x="0" y="9020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938568" y="8302965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5" h="91440">
                <a:moveTo>
                  <a:pt x="124903" y="0"/>
                </a:moveTo>
                <a:lnTo>
                  <a:pt x="108245" y="46828"/>
                </a:lnTo>
                <a:lnTo>
                  <a:pt x="87484" y="80256"/>
                </a:lnTo>
                <a:lnTo>
                  <a:pt x="69760" y="90907"/>
                </a:lnTo>
                <a:lnTo>
                  <a:pt x="57593" y="89775"/>
                </a:lnTo>
                <a:lnTo>
                  <a:pt x="22445" y="60269"/>
                </a:lnTo>
                <a:lnTo>
                  <a:pt x="5070" y="18806"/>
                </a:lnTo>
                <a:lnTo>
                  <a:pt x="0" y="261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168525" y="8257505"/>
            <a:ext cx="123189" cy="91440"/>
          </a:xfrm>
          <a:custGeom>
            <a:avLst/>
            <a:gdLst/>
            <a:ahLst/>
            <a:cxnLst/>
            <a:rect l="l" t="t" r="r" b="b"/>
            <a:pathLst>
              <a:path w="123189" h="91440">
                <a:moveTo>
                  <a:pt x="123039" y="91217"/>
                </a:moveTo>
                <a:lnTo>
                  <a:pt x="107086" y="43745"/>
                </a:lnTo>
                <a:lnTo>
                  <a:pt x="86467" y="10419"/>
                </a:lnTo>
                <a:lnTo>
                  <a:pt x="68652" y="0"/>
                </a:lnTo>
                <a:lnTo>
                  <a:pt x="56541" y="1245"/>
                </a:lnTo>
                <a:lnTo>
                  <a:pt x="21730" y="31998"/>
                </a:lnTo>
                <a:lnTo>
                  <a:pt x="4842" y="73645"/>
                </a:lnTo>
                <a:lnTo>
                  <a:pt x="0" y="8945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057764" y="8303215"/>
            <a:ext cx="124460" cy="91440"/>
          </a:xfrm>
          <a:custGeom>
            <a:avLst/>
            <a:gdLst/>
            <a:ahLst/>
            <a:cxnLst/>
            <a:rect l="l" t="t" r="r" b="b"/>
            <a:pathLst>
              <a:path w="124460" h="91440">
                <a:moveTo>
                  <a:pt x="124256" y="0"/>
                </a:moveTo>
                <a:lnTo>
                  <a:pt x="108932" y="47712"/>
                </a:lnTo>
                <a:lnTo>
                  <a:pt x="87855" y="80918"/>
                </a:lnTo>
                <a:lnTo>
                  <a:pt x="69772" y="91317"/>
                </a:lnTo>
                <a:lnTo>
                  <a:pt x="57603" y="90171"/>
                </a:lnTo>
                <a:lnTo>
                  <a:pt x="22438" y="60611"/>
                </a:lnTo>
                <a:lnTo>
                  <a:pt x="5065" y="19125"/>
                </a:lnTo>
                <a:lnTo>
                  <a:pt x="0" y="2933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949306" y="8257509"/>
            <a:ext cx="122555" cy="91440"/>
          </a:xfrm>
          <a:custGeom>
            <a:avLst/>
            <a:gdLst/>
            <a:ahLst/>
            <a:cxnLst/>
            <a:rect l="l" t="t" r="r" b="b"/>
            <a:pathLst>
              <a:path w="122555" h="91440">
                <a:moveTo>
                  <a:pt x="122163" y="91213"/>
                </a:moveTo>
                <a:lnTo>
                  <a:pt x="106205" y="43750"/>
                </a:lnTo>
                <a:lnTo>
                  <a:pt x="85574" y="10425"/>
                </a:lnTo>
                <a:lnTo>
                  <a:pt x="67753" y="0"/>
                </a:lnTo>
                <a:lnTo>
                  <a:pt x="55654" y="1239"/>
                </a:lnTo>
                <a:lnTo>
                  <a:pt x="21464" y="32057"/>
                </a:lnTo>
                <a:lnTo>
                  <a:pt x="4903" y="74125"/>
                </a:lnTo>
                <a:lnTo>
                  <a:pt x="0" y="9019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839332" y="8303584"/>
            <a:ext cx="125095" cy="91440"/>
          </a:xfrm>
          <a:custGeom>
            <a:avLst/>
            <a:gdLst/>
            <a:ahLst/>
            <a:cxnLst/>
            <a:rect l="l" t="t" r="r" b="b"/>
            <a:pathLst>
              <a:path w="125094" h="91440">
                <a:moveTo>
                  <a:pt x="124917" y="0"/>
                </a:moveTo>
                <a:lnTo>
                  <a:pt x="108263" y="46828"/>
                </a:lnTo>
                <a:lnTo>
                  <a:pt x="87503" y="80256"/>
                </a:lnTo>
                <a:lnTo>
                  <a:pt x="69776" y="90907"/>
                </a:lnTo>
                <a:lnTo>
                  <a:pt x="57607" y="89775"/>
                </a:lnTo>
                <a:lnTo>
                  <a:pt x="22448" y="60262"/>
                </a:lnTo>
                <a:lnTo>
                  <a:pt x="5070" y="18806"/>
                </a:lnTo>
                <a:lnTo>
                  <a:pt x="0" y="262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734223" y="8257508"/>
            <a:ext cx="119380" cy="92710"/>
          </a:xfrm>
          <a:custGeom>
            <a:avLst/>
            <a:gdLst/>
            <a:ahLst/>
            <a:cxnLst/>
            <a:rect l="l" t="t" r="r" b="b"/>
            <a:pathLst>
              <a:path w="119380" h="92709">
                <a:moveTo>
                  <a:pt x="118798" y="91213"/>
                </a:moveTo>
                <a:lnTo>
                  <a:pt x="102836" y="43750"/>
                </a:lnTo>
                <a:lnTo>
                  <a:pt x="82208" y="10425"/>
                </a:lnTo>
                <a:lnTo>
                  <a:pt x="64390" y="0"/>
                </a:lnTo>
                <a:lnTo>
                  <a:pt x="51910" y="1240"/>
                </a:lnTo>
                <a:lnTo>
                  <a:pt x="14018" y="32451"/>
                </a:lnTo>
                <a:lnTo>
                  <a:pt x="929" y="75827"/>
                </a:lnTo>
                <a:lnTo>
                  <a:pt x="0" y="9264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727185" y="8409634"/>
            <a:ext cx="1617980" cy="200025"/>
          </a:xfrm>
          <a:custGeom>
            <a:avLst/>
            <a:gdLst/>
            <a:ahLst/>
            <a:cxnLst/>
            <a:rect l="l" t="t" r="r" b="b"/>
            <a:pathLst>
              <a:path w="1617979" h="200025">
                <a:moveTo>
                  <a:pt x="0" y="199441"/>
                </a:moveTo>
                <a:lnTo>
                  <a:pt x="1617582" y="199441"/>
                </a:lnTo>
                <a:lnTo>
                  <a:pt x="1617582" y="0"/>
                </a:lnTo>
                <a:lnTo>
                  <a:pt x="0" y="0"/>
                </a:lnTo>
                <a:lnTo>
                  <a:pt x="0" y="199441"/>
                </a:lnTo>
                <a:close/>
              </a:path>
            </a:pathLst>
          </a:custGeom>
          <a:solidFill>
            <a:srgbClr val="CC7B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727185" y="8409634"/>
            <a:ext cx="1617980" cy="200025"/>
          </a:xfrm>
          <a:custGeom>
            <a:avLst/>
            <a:gdLst/>
            <a:ahLst/>
            <a:cxnLst/>
            <a:rect l="l" t="t" r="r" b="b"/>
            <a:pathLst>
              <a:path w="1617979" h="200025">
                <a:moveTo>
                  <a:pt x="0" y="199441"/>
                </a:moveTo>
                <a:lnTo>
                  <a:pt x="1617582" y="199441"/>
                </a:lnTo>
                <a:lnTo>
                  <a:pt x="1617582" y="0"/>
                </a:lnTo>
                <a:lnTo>
                  <a:pt x="0" y="0"/>
                </a:lnTo>
                <a:lnTo>
                  <a:pt x="0" y="199441"/>
                </a:lnTo>
                <a:close/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737116" y="8417500"/>
            <a:ext cx="155575" cy="120650"/>
          </a:xfrm>
          <a:custGeom>
            <a:avLst/>
            <a:gdLst/>
            <a:ahLst/>
            <a:cxnLst/>
            <a:rect l="l" t="t" r="r" b="b"/>
            <a:pathLst>
              <a:path w="155575" h="120650">
                <a:moveTo>
                  <a:pt x="155137" y="120161"/>
                </a:moveTo>
                <a:lnTo>
                  <a:pt x="139580" y="71422"/>
                </a:lnTo>
                <a:lnTo>
                  <a:pt x="120985" y="32067"/>
                </a:lnTo>
                <a:lnTo>
                  <a:pt x="88457" y="2254"/>
                </a:lnTo>
                <a:lnTo>
                  <a:pt x="78514" y="0"/>
                </a:lnTo>
                <a:lnTo>
                  <a:pt x="66911" y="1165"/>
                </a:lnTo>
                <a:lnTo>
                  <a:pt x="27772" y="27554"/>
                </a:lnTo>
                <a:lnTo>
                  <a:pt x="8374" y="65465"/>
                </a:lnTo>
                <a:lnTo>
                  <a:pt x="1428" y="96851"/>
                </a:lnTo>
                <a:lnTo>
                  <a:pt x="0" y="11387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876661" y="8478691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81" y="0"/>
                </a:moveTo>
                <a:lnTo>
                  <a:pt x="144655" y="47979"/>
                </a:lnTo>
                <a:lnTo>
                  <a:pt x="125761" y="87243"/>
                </a:lnTo>
                <a:lnTo>
                  <a:pt x="93305" y="117441"/>
                </a:lnTo>
                <a:lnTo>
                  <a:pt x="83426" y="119805"/>
                </a:lnTo>
                <a:lnTo>
                  <a:pt x="72049" y="118717"/>
                </a:lnTo>
                <a:lnTo>
                  <a:pt x="36054" y="93694"/>
                </a:lnTo>
                <a:lnTo>
                  <a:pt x="16348" y="57502"/>
                </a:lnTo>
                <a:lnTo>
                  <a:pt x="5237" y="27369"/>
                </a:lnTo>
                <a:lnTo>
                  <a:pt x="0" y="10959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020379" y="8417500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80" h="120650">
                <a:moveTo>
                  <a:pt x="157434" y="120160"/>
                </a:moveTo>
                <a:lnTo>
                  <a:pt x="141869" y="71424"/>
                </a:lnTo>
                <a:lnTo>
                  <a:pt x="123273" y="32071"/>
                </a:lnTo>
                <a:lnTo>
                  <a:pt x="90746" y="2256"/>
                </a:lnTo>
                <a:lnTo>
                  <a:pt x="80803" y="0"/>
                </a:lnTo>
                <a:lnTo>
                  <a:pt x="69504" y="1167"/>
                </a:lnTo>
                <a:lnTo>
                  <a:pt x="34422" y="27370"/>
                </a:lnTo>
                <a:lnTo>
                  <a:pt x="15639" y="64533"/>
                </a:lnTo>
                <a:lnTo>
                  <a:pt x="5047" y="94914"/>
                </a:lnTo>
                <a:lnTo>
                  <a:pt x="0" y="11124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162192" y="8478180"/>
            <a:ext cx="160655" cy="120650"/>
          </a:xfrm>
          <a:custGeom>
            <a:avLst/>
            <a:gdLst/>
            <a:ahLst/>
            <a:cxnLst/>
            <a:rect l="l" t="t" r="r" b="b"/>
            <a:pathLst>
              <a:path w="160654" h="120650">
                <a:moveTo>
                  <a:pt x="160127" y="0"/>
                </a:moveTo>
                <a:lnTo>
                  <a:pt x="145397" y="49057"/>
                </a:lnTo>
                <a:lnTo>
                  <a:pt x="126571" y="88356"/>
                </a:lnTo>
                <a:lnTo>
                  <a:pt x="93383" y="118041"/>
                </a:lnTo>
                <a:lnTo>
                  <a:pt x="83398" y="120331"/>
                </a:lnTo>
                <a:lnTo>
                  <a:pt x="72027" y="119239"/>
                </a:lnTo>
                <a:lnTo>
                  <a:pt x="36047" y="94196"/>
                </a:lnTo>
                <a:lnTo>
                  <a:pt x="16346" y="57986"/>
                </a:lnTo>
                <a:lnTo>
                  <a:pt x="5236" y="27841"/>
                </a:lnTo>
                <a:lnTo>
                  <a:pt x="0" y="1142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306901" y="8417500"/>
            <a:ext cx="158750" cy="120650"/>
          </a:xfrm>
          <a:custGeom>
            <a:avLst/>
            <a:gdLst/>
            <a:ahLst/>
            <a:cxnLst/>
            <a:rect l="l" t="t" r="r" b="b"/>
            <a:pathLst>
              <a:path w="158750" h="120650">
                <a:moveTo>
                  <a:pt x="158644" y="120160"/>
                </a:moveTo>
                <a:lnTo>
                  <a:pt x="143078" y="71424"/>
                </a:lnTo>
                <a:lnTo>
                  <a:pt x="124483" y="32071"/>
                </a:lnTo>
                <a:lnTo>
                  <a:pt x="91956" y="2256"/>
                </a:lnTo>
                <a:lnTo>
                  <a:pt x="82012" y="0"/>
                </a:lnTo>
                <a:lnTo>
                  <a:pt x="70696" y="1171"/>
                </a:lnTo>
                <a:lnTo>
                  <a:pt x="35042" y="27366"/>
                </a:lnTo>
                <a:lnTo>
                  <a:pt x="15746" y="64315"/>
                </a:lnTo>
                <a:lnTo>
                  <a:pt x="5011" y="94359"/>
                </a:lnTo>
                <a:lnTo>
                  <a:pt x="0" y="110438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449941" y="8478691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93" y="0"/>
                </a:moveTo>
                <a:lnTo>
                  <a:pt x="144660" y="47980"/>
                </a:lnTo>
                <a:lnTo>
                  <a:pt x="125767" y="87244"/>
                </a:lnTo>
                <a:lnTo>
                  <a:pt x="93317" y="117441"/>
                </a:lnTo>
                <a:lnTo>
                  <a:pt x="83440" y="119806"/>
                </a:lnTo>
                <a:lnTo>
                  <a:pt x="72058" y="118717"/>
                </a:lnTo>
                <a:lnTo>
                  <a:pt x="36052" y="93697"/>
                </a:lnTo>
                <a:lnTo>
                  <a:pt x="16345" y="57509"/>
                </a:lnTo>
                <a:lnTo>
                  <a:pt x="5235" y="27379"/>
                </a:lnTo>
                <a:lnTo>
                  <a:pt x="0" y="109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593681" y="8417499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79" h="120650">
                <a:moveTo>
                  <a:pt x="157400" y="120162"/>
                </a:moveTo>
                <a:lnTo>
                  <a:pt x="141833" y="71420"/>
                </a:lnTo>
                <a:lnTo>
                  <a:pt x="123239" y="32064"/>
                </a:lnTo>
                <a:lnTo>
                  <a:pt x="90722" y="2253"/>
                </a:lnTo>
                <a:lnTo>
                  <a:pt x="80782" y="0"/>
                </a:lnTo>
                <a:lnTo>
                  <a:pt x="69480" y="1167"/>
                </a:lnTo>
                <a:lnTo>
                  <a:pt x="34399" y="27377"/>
                </a:lnTo>
                <a:lnTo>
                  <a:pt x="15627" y="64548"/>
                </a:lnTo>
                <a:lnTo>
                  <a:pt x="5044" y="94935"/>
                </a:lnTo>
                <a:lnTo>
                  <a:pt x="0" y="111264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734575" y="8481630"/>
            <a:ext cx="158750" cy="117475"/>
          </a:xfrm>
          <a:custGeom>
            <a:avLst/>
            <a:gdLst/>
            <a:ahLst/>
            <a:cxnLst/>
            <a:rect l="l" t="t" r="r" b="b"/>
            <a:pathLst>
              <a:path w="158750" h="117475">
                <a:moveTo>
                  <a:pt x="158390" y="0"/>
                </a:moveTo>
                <a:lnTo>
                  <a:pt x="142762" y="46658"/>
                </a:lnTo>
                <a:lnTo>
                  <a:pt x="124309" y="85914"/>
                </a:lnTo>
                <a:lnTo>
                  <a:pt x="91168" y="115435"/>
                </a:lnTo>
                <a:lnTo>
                  <a:pt x="80765" y="117124"/>
                </a:lnTo>
                <a:lnTo>
                  <a:pt x="70083" y="115939"/>
                </a:lnTo>
                <a:lnTo>
                  <a:pt x="35754" y="90016"/>
                </a:lnTo>
                <a:lnTo>
                  <a:pt x="16419" y="52790"/>
                </a:lnTo>
                <a:lnTo>
                  <a:pt x="5292" y="21892"/>
                </a:lnTo>
                <a:lnTo>
                  <a:pt x="0" y="5096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878892" y="8417500"/>
            <a:ext cx="164465" cy="120650"/>
          </a:xfrm>
          <a:custGeom>
            <a:avLst/>
            <a:gdLst/>
            <a:ahLst/>
            <a:cxnLst/>
            <a:rect l="l" t="t" r="r" b="b"/>
            <a:pathLst>
              <a:path w="164464" h="120650">
                <a:moveTo>
                  <a:pt x="164035" y="120160"/>
                </a:moveTo>
                <a:lnTo>
                  <a:pt x="148470" y="71424"/>
                </a:lnTo>
                <a:lnTo>
                  <a:pt x="129874" y="32071"/>
                </a:lnTo>
                <a:lnTo>
                  <a:pt x="97347" y="2256"/>
                </a:lnTo>
                <a:lnTo>
                  <a:pt x="87404" y="0"/>
                </a:lnTo>
                <a:lnTo>
                  <a:pt x="75596" y="1031"/>
                </a:lnTo>
                <a:lnTo>
                  <a:pt x="37535" y="25107"/>
                </a:lnTo>
                <a:lnTo>
                  <a:pt x="16593" y="60816"/>
                </a:lnTo>
                <a:lnTo>
                  <a:pt x="5168" y="91264"/>
                </a:lnTo>
                <a:lnTo>
                  <a:pt x="0" y="108127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027324" y="8478691"/>
            <a:ext cx="161290" cy="120014"/>
          </a:xfrm>
          <a:custGeom>
            <a:avLst/>
            <a:gdLst/>
            <a:ahLst/>
            <a:cxnLst/>
            <a:rect l="l" t="t" r="r" b="b"/>
            <a:pathLst>
              <a:path w="161289" h="120015">
                <a:moveTo>
                  <a:pt x="160993" y="0"/>
                </a:moveTo>
                <a:lnTo>
                  <a:pt x="144660" y="47980"/>
                </a:lnTo>
                <a:lnTo>
                  <a:pt x="125767" y="87244"/>
                </a:lnTo>
                <a:lnTo>
                  <a:pt x="93317" y="117441"/>
                </a:lnTo>
                <a:lnTo>
                  <a:pt x="83439" y="119806"/>
                </a:lnTo>
                <a:lnTo>
                  <a:pt x="72064" y="118717"/>
                </a:lnTo>
                <a:lnTo>
                  <a:pt x="36064" y="93697"/>
                </a:lnTo>
                <a:lnTo>
                  <a:pt x="16350" y="57509"/>
                </a:lnTo>
                <a:lnTo>
                  <a:pt x="5236" y="27379"/>
                </a:lnTo>
                <a:lnTo>
                  <a:pt x="0" y="10971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171061" y="8417499"/>
            <a:ext cx="157480" cy="120650"/>
          </a:xfrm>
          <a:custGeom>
            <a:avLst/>
            <a:gdLst/>
            <a:ahLst/>
            <a:cxnLst/>
            <a:rect l="l" t="t" r="r" b="b"/>
            <a:pathLst>
              <a:path w="157479" h="120650">
                <a:moveTo>
                  <a:pt x="157403" y="120162"/>
                </a:moveTo>
                <a:lnTo>
                  <a:pt x="141854" y="71420"/>
                </a:lnTo>
                <a:lnTo>
                  <a:pt x="123264" y="32064"/>
                </a:lnTo>
                <a:lnTo>
                  <a:pt x="90734" y="2253"/>
                </a:lnTo>
                <a:lnTo>
                  <a:pt x="80788" y="0"/>
                </a:lnTo>
                <a:lnTo>
                  <a:pt x="69491" y="1167"/>
                </a:lnTo>
                <a:lnTo>
                  <a:pt x="34405" y="27376"/>
                </a:lnTo>
                <a:lnTo>
                  <a:pt x="15623" y="64546"/>
                </a:lnTo>
                <a:lnTo>
                  <a:pt x="5039" y="94933"/>
                </a:lnTo>
                <a:lnTo>
                  <a:pt x="0" y="11126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4455138" y="8339628"/>
            <a:ext cx="78486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1/4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"</a:t>
            </a:r>
            <a:r>
              <a:rPr sz="1000" b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(6.4mm)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4400397" y="8239244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83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361352" y="8239244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382536" y="823924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0"/>
                </a:moveTo>
                <a:lnTo>
                  <a:pt x="0" y="3473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400397" y="823924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0"/>
                </a:moveTo>
                <a:lnTo>
                  <a:pt x="17861" y="3473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361352" y="8609076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12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400397" y="857434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731"/>
                </a:moveTo>
                <a:lnTo>
                  <a:pt x="17861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382536" y="8574344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7861" y="34731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4</a:t>
            </a:fld>
            <a:endParaRPr spc="5" dirty="0"/>
          </a:p>
        </p:txBody>
      </p:sp>
      <p:pic>
        <p:nvPicPr>
          <p:cNvPr id="173" name="172 Imagen" descr="09 R Metalica.png"/>
          <p:cNvPicPr>
            <a:picLocks noChangeAspect="1"/>
          </p:cNvPicPr>
          <p:nvPr/>
        </p:nvPicPr>
        <p:blipFill rotWithShape="1">
          <a:blip r:embed="rId4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41"/>
                </a:moveTo>
                <a:lnTo>
                  <a:pt x="540008" y="177141"/>
                </a:lnTo>
                <a:lnTo>
                  <a:pt x="540008" y="0"/>
                </a:lnTo>
                <a:lnTo>
                  <a:pt x="0" y="0"/>
                </a:lnTo>
                <a:lnTo>
                  <a:pt x="0" y="177141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54524" y="998256"/>
            <a:ext cx="3278504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231F20"/>
                </a:solidFill>
                <a:latin typeface="Arial"/>
                <a:cs typeface="Arial"/>
              </a:rPr>
              <a:t>3.Packagin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2400" b="1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231F20"/>
                </a:solidFill>
                <a:latin typeface="Arial"/>
                <a:cs typeface="Arial"/>
              </a:rPr>
              <a:t>Guideline</a:t>
            </a:r>
            <a:endParaRPr sz="2400">
              <a:latin typeface="Arial"/>
              <a:cs typeface="Arial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5</a:t>
            </a:fld>
            <a:endParaRPr spc="5" dirty="0"/>
          </a:p>
        </p:txBody>
      </p:sp>
      <p:sp>
        <p:nvSpPr>
          <p:cNvPr id="25" name="object 25"/>
          <p:cNvSpPr txBox="1"/>
          <p:nvPr/>
        </p:nvSpPr>
        <p:spPr>
          <a:xfrm>
            <a:off x="707319" y="1671168"/>
            <a:ext cx="5945505" cy="19259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488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This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section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guidelin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give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specifications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>
                <a:solidFill>
                  <a:srgbClr val="231F20"/>
                </a:solidFill>
                <a:latin typeface="Arial"/>
                <a:cs typeface="Arial"/>
              </a:rPr>
              <a:t>al</a:t>
            </a:r>
            <a:r>
              <a:rPr sz="1400" spc="-5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4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-10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0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ven-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dor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structure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package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standards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structure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are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ensur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cargos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durin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storage.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orde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meet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standards,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appropriat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packagin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right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type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master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applied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lang="es-CL" sz="1400" spc="-10" dirty="0" smtClean="0">
                <a:solidFill>
                  <a:srgbClr val="231F20"/>
                </a:solidFill>
                <a:latin typeface="Arial"/>
                <a:cs typeface="Arial"/>
              </a:rPr>
              <a:t>RIPLEY</a:t>
            </a:r>
            <a:r>
              <a:rPr sz="1400" spc="35" smtClean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furniture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products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we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her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divid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several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categories: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55906" y="4031915"/>
            <a:ext cx="2006600" cy="307975"/>
          </a:xfrm>
          <a:prstGeom prst="rect">
            <a:avLst/>
          </a:prstGeom>
          <a:solidFill>
            <a:srgbClr val="ED1F24"/>
          </a:solidFill>
        </p:spPr>
        <p:txBody>
          <a:bodyPr vert="horz" wrap="square" lIns="0" tIns="0" rIns="0" bIns="0" rtlCol="0">
            <a:spAutoFit/>
          </a:bodyPr>
          <a:lstStyle/>
          <a:p>
            <a:pPr marL="36195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800" spc="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58012" y="4725780"/>
            <a:ext cx="2004695" cy="307975"/>
          </a:xfrm>
          <a:prstGeom prst="rect">
            <a:avLst/>
          </a:prstGeom>
          <a:solidFill>
            <a:srgbClr val="69BD45"/>
          </a:solidFill>
        </p:spPr>
        <p:txBody>
          <a:bodyPr vert="horz" wrap="square" lIns="0" tIns="0" rIns="0" bIns="0" rtlCol="0">
            <a:spAutoFit/>
          </a:bodyPr>
          <a:lstStyle/>
          <a:p>
            <a:pPr marL="49530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Chai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62929" y="5408453"/>
            <a:ext cx="2371725" cy="307975"/>
          </a:xfrm>
          <a:prstGeom prst="rect">
            <a:avLst/>
          </a:prstGeom>
          <a:solidFill>
            <a:srgbClr val="3853A4"/>
          </a:solidFill>
        </p:spPr>
        <p:txBody>
          <a:bodyPr vert="horz" wrap="square" lIns="0" tIns="0" rIns="0" bIns="0" rtlCol="0">
            <a:spAutoFit/>
          </a:bodyPr>
          <a:lstStyle/>
          <a:p>
            <a:pPr marL="38735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Chai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62929" y="6088105"/>
            <a:ext cx="1913255" cy="307975"/>
          </a:xfrm>
          <a:prstGeom prst="rect">
            <a:avLst/>
          </a:prstGeom>
          <a:solidFill>
            <a:srgbClr val="FFC60A"/>
          </a:solidFill>
        </p:spPr>
        <p:txBody>
          <a:bodyPr vert="horz" wrap="square" lIns="0" tIns="0" rIns="0" bIns="0" rtlCol="0">
            <a:spAutoFit/>
          </a:bodyPr>
          <a:lstStyle/>
          <a:p>
            <a:pPr marL="38735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62929" y="6770613"/>
            <a:ext cx="2324100" cy="307975"/>
          </a:xfrm>
          <a:prstGeom prst="rect">
            <a:avLst/>
          </a:prstGeom>
          <a:solidFill>
            <a:srgbClr val="00AEEF"/>
          </a:solidFill>
        </p:spPr>
        <p:txBody>
          <a:bodyPr vert="horz" wrap="square" lIns="0" tIns="0" rIns="0" bIns="0" rtlCol="0">
            <a:spAutoFit/>
          </a:bodyPr>
          <a:lstStyle/>
          <a:p>
            <a:pPr marL="38735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KD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Sofa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62929" y="7453134"/>
            <a:ext cx="2324100" cy="307975"/>
          </a:xfrm>
          <a:prstGeom prst="rect">
            <a:avLst/>
          </a:prstGeom>
          <a:solidFill>
            <a:srgbClr val="662D91"/>
          </a:solidFill>
        </p:spPr>
        <p:txBody>
          <a:bodyPr vert="horz" wrap="square" lIns="0" tIns="0" rIns="0" bIns="0" rtlCol="0">
            <a:spAutoFit/>
          </a:bodyPr>
          <a:lstStyle/>
          <a:p>
            <a:pPr marL="38735">
              <a:lnSpc>
                <a:spcPct val="100000"/>
              </a:lnSpc>
            </a:pP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TV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Rack</a:t>
            </a:r>
            <a:r>
              <a:rPr sz="1800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33" name="32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10403" y="3605464"/>
            <a:ext cx="1021080" cy="199390"/>
          </a:xfrm>
          <a:custGeom>
            <a:avLst/>
            <a:gdLst/>
            <a:ahLst/>
            <a:cxnLst/>
            <a:rect l="l" t="t" r="r" b="b"/>
            <a:pathLst>
              <a:path w="1021079" h="199389">
                <a:moveTo>
                  <a:pt x="921063" y="0"/>
                </a:moveTo>
                <a:lnTo>
                  <a:pt x="96927" y="37"/>
                </a:lnTo>
                <a:lnTo>
                  <a:pt x="55947" y="10117"/>
                </a:lnTo>
                <a:lnTo>
                  <a:pt x="23679" y="35437"/>
                </a:lnTo>
                <a:lnTo>
                  <a:pt x="4077" y="72210"/>
                </a:lnTo>
                <a:lnTo>
                  <a:pt x="0" y="101217"/>
                </a:lnTo>
                <a:lnTo>
                  <a:pt x="1274" y="115760"/>
                </a:lnTo>
                <a:lnTo>
                  <a:pt x="16541" y="154746"/>
                </a:lnTo>
                <a:lnTo>
                  <a:pt x="45826" y="183620"/>
                </a:lnTo>
                <a:lnTo>
                  <a:pt x="85085" y="198339"/>
                </a:lnTo>
                <a:lnTo>
                  <a:pt x="99688" y="199400"/>
                </a:lnTo>
                <a:lnTo>
                  <a:pt x="922555" y="199389"/>
                </a:lnTo>
                <a:lnTo>
                  <a:pt x="964004" y="189701"/>
                </a:lnTo>
                <a:lnTo>
                  <a:pt x="996698" y="164640"/>
                </a:lnTo>
                <a:lnTo>
                  <a:pt x="1016587" y="128252"/>
                </a:lnTo>
                <a:lnTo>
                  <a:pt x="1020733" y="99700"/>
                </a:lnTo>
                <a:lnTo>
                  <a:pt x="1020722" y="98208"/>
                </a:lnTo>
                <a:lnTo>
                  <a:pt x="1011035" y="56753"/>
                </a:lnTo>
                <a:lnTo>
                  <a:pt x="985978" y="24048"/>
                </a:lnTo>
                <a:lnTo>
                  <a:pt x="949602" y="4148"/>
                </a:lnTo>
                <a:lnTo>
                  <a:pt x="921063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0797" y="3662644"/>
            <a:ext cx="1021080" cy="199390"/>
          </a:xfrm>
          <a:custGeom>
            <a:avLst/>
            <a:gdLst/>
            <a:ahLst/>
            <a:cxnLst/>
            <a:rect l="l" t="t" r="r" b="b"/>
            <a:pathLst>
              <a:path w="1021080" h="199389">
                <a:moveTo>
                  <a:pt x="921057" y="0"/>
                </a:moveTo>
                <a:lnTo>
                  <a:pt x="96926" y="37"/>
                </a:lnTo>
                <a:lnTo>
                  <a:pt x="55952" y="10118"/>
                </a:lnTo>
                <a:lnTo>
                  <a:pt x="23683" y="35439"/>
                </a:lnTo>
                <a:lnTo>
                  <a:pt x="4078" y="72212"/>
                </a:lnTo>
                <a:lnTo>
                  <a:pt x="0" y="101220"/>
                </a:lnTo>
                <a:lnTo>
                  <a:pt x="1275" y="115762"/>
                </a:lnTo>
                <a:lnTo>
                  <a:pt x="16546" y="154747"/>
                </a:lnTo>
                <a:lnTo>
                  <a:pt x="45834" y="183621"/>
                </a:lnTo>
                <a:lnTo>
                  <a:pt x="85091" y="198339"/>
                </a:lnTo>
                <a:lnTo>
                  <a:pt x="99691" y="199400"/>
                </a:lnTo>
                <a:lnTo>
                  <a:pt x="922567" y="199388"/>
                </a:lnTo>
                <a:lnTo>
                  <a:pt x="964015" y="189696"/>
                </a:lnTo>
                <a:lnTo>
                  <a:pt x="996711" y="164634"/>
                </a:lnTo>
                <a:lnTo>
                  <a:pt x="1016602" y="128249"/>
                </a:lnTo>
                <a:lnTo>
                  <a:pt x="1020748" y="99700"/>
                </a:lnTo>
                <a:lnTo>
                  <a:pt x="1020737" y="98190"/>
                </a:lnTo>
                <a:lnTo>
                  <a:pt x="1011042" y="56743"/>
                </a:lnTo>
                <a:lnTo>
                  <a:pt x="985978" y="24043"/>
                </a:lnTo>
                <a:lnTo>
                  <a:pt x="949597" y="4147"/>
                </a:lnTo>
                <a:lnTo>
                  <a:pt x="921057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26411" y="3181944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10" h="195579">
                <a:moveTo>
                  <a:pt x="335811" y="0"/>
                </a:moveTo>
                <a:lnTo>
                  <a:pt x="79425" y="317"/>
                </a:lnTo>
                <a:lnTo>
                  <a:pt x="42628" y="13577"/>
                </a:lnTo>
                <a:lnTo>
                  <a:pt x="15108" y="43363"/>
                </a:lnTo>
                <a:lnTo>
                  <a:pt x="1004" y="85602"/>
                </a:lnTo>
                <a:lnTo>
                  <a:pt x="0" y="101744"/>
                </a:lnTo>
                <a:lnTo>
                  <a:pt x="1635" y="116975"/>
                </a:lnTo>
                <a:lnTo>
                  <a:pt x="17864" y="157036"/>
                </a:lnTo>
                <a:lnTo>
                  <a:pt x="47618" y="184750"/>
                </a:lnTo>
                <a:lnTo>
                  <a:pt x="86454" y="195102"/>
                </a:lnTo>
                <a:lnTo>
                  <a:pt x="339518" y="195014"/>
                </a:lnTo>
                <a:lnTo>
                  <a:pt x="377727" y="182914"/>
                </a:lnTo>
                <a:lnTo>
                  <a:pt x="406458" y="153899"/>
                </a:lnTo>
                <a:lnTo>
                  <a:pt x="421269" y="112983"/>
                </a:lnTo>
                <a:lnTo>
                  <a:pt x="422344" y="97566"/>
                </a:lnTo>
                <a:lnTo>
                  <a:pt x="422265" y="93359"/>
                </a:lnTo>
                <a:lnTo>
                  <a:pt x="411526" y="50289"/>
                </a:lnTo>
                <a:lnTo>
                  <a:pt x="385786" y="17904"/>
                </a:lnTo>
                <a:lnTo>
                  <a:pt x="349489" y="1211"/>
                </a:lnTo>
                <a:lnTo>
                  <a:pt x="33581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26411" y="5353187"/>
            <a:ext cx="422909" cy="195580"/>
          </a:xfrm>
          <a:custGeom>
            <a:avLst/>
            <a:gdLst/>
            <a:ahLst/>
            <a:cxnLst/>
            <a:rect l="l" t="t" r="r" b="b"/>
            <a:pathLst>
              <a:path w="422910" h="195579">
                <a:moveTo>
                  <a:pt x="335811" y="0"/>
                </a:moveTo>
                <a:lnTo>
                  <a:pt x="79423" y="317"/>
                </a:lnTo>
                <a:lnTo>
                  <a:pt x="42627" y="13578"/>
                </a:lnTo>
                <a:lnTo>
                  <a:pt x="15107" y="43365"/>
                </a:lnTo>
                <a:lnTo>
                  <a:pt x="1004" y="85603"/>
                </a:lnTo>
                <a:lnTo>
                  <a:pt x="0" y="101746"/>
                </a:lnTo>
                <a:lnTo>
                  <a:pt x="1635" y="116983"/>
                </a:lnTo>
                <a:lnTo>
                  <a:pt x="17864" y="157049"/>
                </a:lnTo>
                <a:lnTo>
                  <a:pt x="47618" y="184755"/>
                </a:lnTo>
                <a:lnTo>
                  <a:pt x="86454" y="195102"/>
                </a:lnTo>
                <a:lnTo>
                  <a:pt x="339518" y="195014"/>
                </a:lnTo>
                <a:lnTo>
                  <a:pt x="377727" y="182921"/>
                </a:lnTo>
                <a:lnTo>
                  <a:pt x="406458" y="153913"/>
                </a:lnTo>
                <a:lnTo>
                  <a:pt x="421269" y="112990"/>
                </a:lnTo>
                <a:lnTo>
                  <a:pt x="422344" y="97566"/>
                </a:lnTo>
                <a:lnTo>
                  <a:pt x="422265" y="93359"/>
                </a:lnTo>
                <a:lnTo>
                  <a:pt x="411526" y="50289"/>
                </a:lnTo>
                <a:lnTo>
                  <a:pt x="385786" y="17904"/>
                </a:lnTo>
                <a:lnTo>
                  <a:pt x="349489" y="1211"/>
                </a:lnTo>
                <a:lnTo>
                  <a:pt x="335811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0215" y="8398383"/>
            <a:ext cx="465455" cy="195580"/>
          </a:xfrm>
          <a:custGeom>
            <a:avLst/>
            <a:gdLst/>
            <a:ahLst/>
            <a:cxnLst/>
            <a:rect l="l" t="t" r="r" b="b"/>
            <a:pathLst>
              <a:path w="465455" h="195579">
                <a:moveTo>
                  <a:pt x="369857" y="0"/>
                </a:moveTo>
                <a:lnTo>
                  <a:pt x="89119" y="171"/>
                </a:lnTo>
                <a:lnTo>
                  <a:pt x="51102" y="11124"/>
                </a:lnTo>
                <a:lnTo>
                  <a:pt x="21348" y="37397"/>
                </a:lnTo>
                <a:lnTo>
                  <a:pt x="3494" y="76547"/>
                </a:lnTo>
                <a:lnTo>
                  <a:pt x="0" y="108597"/>
                </a:lnTo>
                <a:lnTo>
                  <a:pt x="2635" y="122846"/>
                </a:lnTo>
                <a:lnTo>
                  <a:pt x="21575" y="160071"/>
                </a:lnTo>
                <a:lnTo>
                  <a:pt x="53731" y="185611"/>
                </a:lnTo>
                <a:lnTo>
                  <a:pt x="94821" y="195096"/>
                </a:lnTo>
                <a:lnTo>
                  <a:pt x="380666" y="194477"/>
                </a:lnTo>
                <a:lnTo>
                  <a:pt x="419943" y="180597"/>
                </a:lnTo>
                <a:lnTo>
                  <a:pt x="449213" y="151747"/>
                </a:lnTo>
                <a:lnTo>
                  <a:pt x="464200" y="112298"/>
                </a:lnTo>
                <a:lnTo>
                  <a:pt x="465284" y="97548"/>
                </a:lnTo>
                <a:lnTo>
                  <a:pt x="464679" y="86499"/>
                </a:lnTo>
                <a:lnTo>
                  <a:pt x="451102" y="46350"/>
                </a:lnTo>
                <a:lnTo>
                  <a:pt x="422880" y="16429"/>
                </a:lnTo>
                <a:lnTo>
                  <a:pt x="384287" y="1107"/>
                </a:lnTo>
                <a:lnTo>
                  <a:pt x="369857" y="0"/>
                </a:lnTo>
                <a:close/>
              </a:path>
            </a:pathLst>
          </a:custGeom>
          <a:solidFill>
            <a:srgbClr val="B2C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51087" y="6333302"/>
            <a:ext cx="1035050" cy="626745"/>
          </a:xfrm>
          <a:custGeom>
            <a:avLst/>
            <a:gdLst/>
            <a:ahLst/>
            <a:cxnLst/>
            <a:rect l="l" t="t" r="r" b="b"/>
            <a:pathLst>
              <a:path w="1035050" h="626745">
                <a:moveTo>
                  <a:pt x="1024280" y="0"/>
                </a:moveTo>
                <a:lnTo>
                  <a:pt x="0" y="268772"/>
                </a:lnTo>
                <a:lnTo>
                  <a:pt x="0" y="626303"/>
                </a:lnTo>
                <a:lnTo>
                  <a:pt x="174772" y="580430"/>
                </a:lnTo>
                <a:lnTo>
                  <a:pt x="1034735" y="5242"/>
                </a:lnTo>
                <a:lnTo>
                  <a:pt x="102428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11101" y="2452314"/>
            <a:ext cx="1035050" cy="626110"/>
          </a:xfrm>
          <a:custGeom>
            <a:avLst/>
            <a:gdLst/>
            <a:ahLst/>
            <a:cxnLst/>
            <a:rect l="l" t="t" r="r" b="b"/>
            <a:pathLst>
              <a:path w="1035050" h="626110">
                <a:moveTo>
                  <a:pt x="1025956" y="0"/>
                </a:moveTo>
                <a:lnTo>
                  <a:pt x="0" y="269199"/>
                </a:lnTo>
                <a:lnTo>
                  <a:pt x="2743" y="625998"/>
                </a:lnTo>
                <a:lnTo>
                  <a:pt x="1034704" y="27523"/>
                </a:lnTo>
                <a:lnTo>
                  <a:pt x="1025956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27328" y="4461616"/>
            <a:ext cx="415925" cy="151765"/>
          </a:xfrm>
          <a:custGeom>
            <a:avLst/>
            <a:gdLst/>
            <a:ahLst/>
            <a:cxnLst/>
            <a:rect l="l" t="t" r="r" b="b"/>
            <a:pathLst>
              <a:path w="415925" h="151764">
                <a:moveTo>
                  <a:pt x="254364" y="0"/>
                </a:moveTo>
                <a:lnTo>
                  <a:pt x="1749" y="67696"/>
                </a:lnTo>
                <a:lnTo>
                  <a:pt x="0" y="149626"/>
                </a:lnTo>
                <a:lnTo>
                  <a:pt x="844" y="151424"/>
                </a:lnTo>
                <a:lnTo>
                  <a:pt x="415859" y="40111"/>
                </a:lnTo>
                <a:lnTo>
                  <a:pt x="254364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00762" y="4375023"/>
            <a:ext cx="581025" cy="154305"/>
          </a:xfrm>
          <a:custGeom>
            <a:avLst/>
            <a:gdLst/>
            <a:ahLst/>
            <a:cxnLst/>
            <a:rect l="l" t="t" r="r" b="b"/>
            <a:pathLst>
              <a:path w="581025" h="154304">
                <a:moveTo>
                  <a:pt x="258378" y="0"/>
                </a:moveTo>
                <a:lnTo>
                  <a:pt x="0" y="69860"/>
                </a:lnTo>
                <a:lnTo>
                  <a:pt x="332064" y="153923"/>
                </a:lnTo>
                <a:lnTo>
                  <a:pt x="580930" y="85100"/>
                </a:lnTo>
                <a:lnTo>
                  <a:pt x="258378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091513" y="4608378"/>
            <a:ext cx="410845" cy="302895"/>
          </a:xfrm>
          <a:custGeom>
            <a:avLst/>
            <a:gdLst/>
            <a:ahLst/>
            <a:cxnLst/>
            <a:rect l="l" t="t" r="r" b="b"/>
            <a:pathLst>
              <a:path w="410845" h="302895">
                <a:moveTo>
                  <a:pt x="311139" y="0"/>
                </a:moveTo>
                <a:lnTo>
                  <a:pt x="0" y="136245"/>
                </a:lnTo>
                <a:lnTo>
                  <a:pt x="90342" y="302635"/>
                </a:lnTo>
                <a:lnTo>
                  <a:pt x="410778" y="163098"/>
                </a:lnTo>
                <a:lnTo>
                  <a:pt x="311139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090420" y="4744720"/>
            <a:ext cx="94615" cy="163195"/>
          </a:xfrm>
          <a:custGeom>
            <a:avLst/>
            <a:gdLst/>
            <a:ahLst/>
            <a:cxnLst/>
            <a:rect l="l" t="t" r="r" b="b"/>
            <a:pathLst>
              <a:path w="94614" h="163195">
                <a:moveTo>
                  <a:pt x="972" y="0"/>
                </a:moveTo>
                <a:lnTo>
                  <a:pt x="0" y="3025"/>
                </a:lnTo>
                <a:lnTo>
                  <a:pt x="891" y="9056"/>
                </a:lnTo>
                <a:lnTo>
                  <a:pt x="3519" y="17770"/>
                </a:lnTo>
                <a:lnTo>
                  <a:pt x="20556" y="56784"/>
                </a:lnTo>
                <a:lnTo>
                  <a:pt x="47624" y="106447"/>
                </a:lnTo>
                <a:lnTo>
                  <a:pt x="73357" y="145324"/>
                </a:lnTo>
                <a:lnTo>
                  <a:pt x="91300" y="163063"/>
                </a:lnTo>
                <a:lnTo>
                  <a:pt x="94593" y="162774"/>
                </a:lnTo>
                <a:lnTo>
                  <a:pt x="81870" y="124608"/>
                </a:lnTo>
                <a:lnTo>
                  <a:pt x="57541" y="76835"/>
                </a:lnTo>
                <a:lnTo>
                  <a:pt x="30325" y="32170"/>
                </a:lnTo>
                <a:lnTo>
                  <a:pt x="4052" y="519"/>
                </a:lnTo>
                <a:lnTo>
                  <a:pt x="972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034265" y="5163541"/>
            <a:ext cx="2809240" cy="739775"/>
          </a:xfrm>
          <a:custGeom>
            <a:avLst/>
            <a:gdLst/>
            <a:ahLst/>
            <a:cxnLst/>
            <a:rect l="l" t="t" r="r" b="b"/>
            <a:pathLst>
              <a:path w="2809240" h="739775">
                <a:moveTo>
                  <a:pt x="1018397" y="0"/>
                </a:moveTo>
                <a:lnTo>
                  <a:pt x="0" y="267218"/>
                </a:lnTo>
                <a:lnTo>
                  <a:pt x="1788627" y="739353"/>
                </a:lnTo>
                <a:lnTo>
                  <a:pt x="2809250" y="468751"/>
                </a:lnTo>
                <a:lnTo>
                  <a:pt x="101839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034265" y="5163541"/>
            <a:ext cx="2809240" cy="739775"/>
          </a:xfrm>
          <a:custGeom>
            <a:avLst/>
            <a:gdLst/>
            <a:ahLst/>
            <a:cxnLst/>
            <a:rect l="l" t="t" r="r" b="b"/>
            <a:pathLst>
              <a:path w="2809240" h="739775">
                <a:moveTo>
                  <a:pt x="0" y="267218"/>
                </a:moveTo>
                <a:lnTo>
                  <a:pt x="1788627" y="739353"/>
                </a:lnTo>
                <a:lnTo>
                  <a:pt x="2809250" y="468751"/>
                </a:lnTo>
                <a:lnTo>
                  <a:pt x="1018397" y="0"/>
                </a:lnTo>
                <a:lnTo>
                  <a:pt x="0" y="26721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034265" y="5430759"/>
            <a:ext cx="1788795" cy="488950"/>
          </a:xfrm>
          <a:custGeom>
            <a:avLst/>
            <a:gdLst/>
            <a:ahLst/>
            <a:cxnLst/>
            <a:rect l="l" t="t" r="r" b="b"/>
            <a:pathLst>
              <a:path w="1788795" h="488950">
                <a:moveTo>
                  <a:pt x="0" y="0"/>
                </a:moveTo>
                <a:lnTo>
                  <a:pt x="0" y="14417"/>
                </a:lnTo>
                <a:lnTo>
                  <a:pt x="1786737" y="488441"/>
                </a:lnTo>
                <a:lnTo>
                  <a:pt x="1788627" y="472135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034265" y="5430759"/>
            <a:ext cx="1788795" cy="488950"/>
          </a:xfrm>
          <a:custGeom>
            <a:avLst/>
            <a:gdLst/>
            <a:ahLst/>
            <a:cxnLst/>
            <a:rect l="l" t="t" r="r" b="b"/>
            <a:pathLst>
              <a:path w="1788795" h="488950">
                <a:moveTo>
                  <a:pt x="0" y="0"/>
                </a:moveTo>
                <a:lnTo>
                  <a:pt x="0" y="14417"/>
                </a:lnTo>
                <a:lnTo>
                  <a:pt x="1786737" y="488441"/>
                </a:lnTo>
                <a:lnTo>
                  <a:pt x="1788627" y="47213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20362" y="5630341"/>
            <a:ext cx="1023619" cy="288925"/>
          </a:xfrm>
          <a:custGeom>
            <a:avLst/>
            <a:gdLst/>
            <a:ahLst/>
            <a:cxnLst/>
            <a:rect l="l" t="t" r="r" b="b"/>
            <a:pathLst>
              <a:path w="1023620" h="288925">
                <a:moveTo>
                  <a:pt x="1023152" y="0"/>
                </a:moveTo>
                <a:lnTo>
                  <a:pt x="2529" y="274228"/>
                </a:lnTo>
                <a:lnTo>
                  <a:pt x="0" y="288858"/>
                </a:lnTo>
                <a:lnTo>
                  <a:pt x="1023152" y="18562"/>
                </a:lnTo>
                <a:lnTo>
                  <a:pt x="102315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20362" y="5630341"/>
            <a:ext cx="1023619" cy="288925"/>
          </a:xfrm>
          <a:custGeom>
            <a:avLst/>
            <a:gdLst/>
            <a:ahLst/>
            <a:cxnLst/>
            <a:rect l="l" t="t" r="r" b="b"/>
            <a:pathLst>
              <a:path w="1023620" h="288925">
                <a:moveTo>
                  <a:pt x="1023152" y="0"/>
                </a:moveTo>
                <a:lnTo>
                  <a:pt x="1023152" y="18562"/>
                </a:lnTo>
                <a:lnTo>
                  <a:pt x="0" y="288858"/>
                </a:lnTo>
                <a:lnTo>
                  <a:pt x="2529" y="274228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105598" y="2946151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1047984" y="0"/>
                </a:moveTo>
                <a:lnTo>
                  <a:pt x="0" y="274990"/>
                </a:lnTo>
                <a:lnTo>
                  <a:pt x="1595588" y="696163"/>
                </a:lnTo>
                <a:lnTo>
                  <a:pt x="2755931" y="390845"/>
                </a:lnTo>
                <a:lnTo>
                  <a:pt x="104798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105598" y="2946151"/>
            <a:ext cx="2756535" cy="696595"/>
          </a:xfrm>
          <a:custGeom>
            <a:avLst/>
            <a:gdLst/>
            <a:ahLst/>
            <a:cxnLst/>
            <a:rect l="l" t="t" r="r" b="b"/>
            <a:pathLst>
              <a:path w="2756535" h="696595">
                <a:moveTo>
                  <a:pt x="0" y="274990"/>
                </a:moveTo>
                <a:lnTo>
                  <a:pt x="1595588" y="696163"/>
                </a:lnTo>
                <a:lnTo>
                  <a:pt x="2755931" y="390845"/>
                </a:lnTo>
                <a:lnTo>
                  <a:pt x="1047984" y="0"/>
                </a:lnTo>
                <a:lnTo>
                  <a:pt x="0" y="27499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105598" y="3221141"/>
            <a:ext cx="1595755" cy="438150"/>
          </a:xfrm>
          <a:custGeom>
            <a:avLst/>
            <a:gdLst/>
            <a:ahLst/>
            <a:cxnLst/>
            <a:rect l="l" t="t" r="r" b="b"/>
            <a:pathLst>
              <a:path w="1595754" h="438150">
                <a:moveTo>
                  <a:pt x="0" y="0"/>
                </a:moveTo>
                <a:lnTo>
                  <a:pt x="0" y="14813"/>
                </a:lnTo>
                <a:lnTo>
                  <a:pt x="1595588" y="438119"/>
                </a:lnTo>
                <a:lnTo>
                  <a:pt x="1595588" y="421172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105598" y="3221141"/>
            <a:ext cx="1595755" cy="438150"/>
          </a:xfrm>
          <a:custGeom>
            <a:avLst/>
            <a:gdLst/>
            <a:ahLst/>
            <a:cxnLst/>
            <a:rect l="l" t="t" r="r" b="b"/>
            <a:pathLst>
              <a:path w="1595754" h="438150">
                <a:moveTo>
                  <a:pt x="0" y="0"/>
                </a:moveTo>
                <a:lnTo>
                  <a:pt x="0" y="14813"/>
                </a:lnTo>
                <a:lnTo>
                  <a:pt x="1595588" y="438119"/>
                </a:lnTo>
                <a:lnTo>
                  <a:pt x="1595588" y="42117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701186" y="3336996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343" y="0"/>
                </a:moveTo>
                <a:lnTo>
                  <a:pt x="0" y="306232"/>
                </a:lnTo>
                <a:lnTo>
                  <a:pt x="0" y="322265"/>
                </a:lnTo>
                <a:lnTo>
                  <a:pt x="1160343" y="11795"/>
                </a:lnTo>
                <a:lnTo>
                  <a:pt x="116034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701186" y="3336996"/>
            <a:ext cx="1160780" cy="322580"/>
          </a:xfrm>
          <a:custGeom>
            <a:avLst/>
            <a:gdLst/>
            <a:ahLst/>
            <a:cxnLst/>
            <a:rect l="l" t="t" r="r" b="b"/>
            <a:pathLst>
              <a:path w="1160779" h="322579">
                <a:moveTo>
                  <a:pt x="1160343" y="0"/>
                </a:moveTo>
                <a:lnTo>
                  <a:pt x="1160343" y="11795"/>
                </a:lnTo>
                <a:lnTo>
                  <a:pt x="0" y="322265"/>
                </a:lnTo>
                <a:lnTo>
                  <a:pt x="0" y="30623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108478" y="4852492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60">
                <a:moveTo>
                  <a:pt x="0" y="212628"/>
                </a:moveTo>
                <a:lnTo>
                  <a:pt x="0" y="479328"/>
                </a:lnTo>
                <a:lnTo>
                  <a:pt x="15060" y="479938"/>
                </a:lnTo>
                <a:lnTo>
                  <a:pt x="14252" y="217383"/>
                </a:lnTo>
                <a:lnTo>
                  <a:pt x="0" y="212628"/>
                </a:lnTo>
                <a:close/>
              </a:path>
              <a:path w="852169" h="480060">
                <a:moveTo>
                  <a:pt x="842698" y="0"/>
                </a:moveTo>
                <a:lnTo>
                  <a:pt x="14252" y="217383"/>
                </a:lnTo>
                <a:lnTo>
                  <a:pt x="15060" y="479938"/>
                </a:lnTo>
                <a:lnTo>
                  <a:pt x="851784" y="260360"/>
                </a:lnTo>
                <a:lnTo>
                  <a:pt x="84269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108478" y="4852492"/>
            <a:ext cx="852169" cy="480059"/>
          </a:xfrm>
          <a:custGeom>
            <a:avLst/>
            <a:gdLst/>
            <a:ahLst/>
            <a:cxnLst/>
            <a:rect l="l" t="t" r="r" b="b"/>
            <a:pathLst>
              <a:path w="852169" h="480060">
                <a:moveTo>
                  <a:pt x="14252" y="217383"/>
                </a:moveTo>
                <a:lnTo>
                  <a:pt x="0" y="212628"/>
                </a:lnTo>
                <a:lnTo>
                  <a:pt x="0" y="479328"/>
                </a:lnTo>
                <a:lnTo>
                  <a:pt x="15060" y="479938"/>
                </a:lnTo>
                <a:lnTo>
                  <a:pt x="14252" y="217383"/>
                </a:lnTo>
                <a:lnTo>
                  <a:pt x="842698" y="0"/>
                </a:lnTo>
                <a:lnTo>
                  <a:pt x="851784" y="260360"/>
                </a:lnTo>
                <a:lnTo>
                  <a:pt x="15060" y="47993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108478" y="4844689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834377" y="0"/>
                </a:moveTo>
                <a:lnTo>
                  <a:pt x="0" y="220431"/>
                </a:lnTo>
                <a:lnTo>
                  <a:pt x="842698" y="7802"/>
                </a:lnTo>
                <a:lnTo>
                  <a:pt x="83437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108478" y="4844689"/>
            <a:ext cx="843280" cy="220979"/>
          </a:xfrm>
          <a:custGeom>
            <a:avLst/>
            <a:gdLst/>
            <a:ahLst/>
            <a:cxnLst/>
            <a:rect l="l" t="t" r="r" b="b"/>
            <a:pathLst>
              <a:path w="843280" h="220979">
                <a:moveTo>
                  <a:pt x="0" y="220431"/>
                </a:moveTo>
                <a:lnTo>
                  <a:pt x="834377" y="0"/>
                </a:lnTo>
                <a:lnTo>
                  <a:pt x="842698" y="7802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204697" y="4844689"/>
            <a:ext cx="1536700" cy="665480"/>
          </a:xfrm>
          <a:custGeom>
            <a:avLst/>
            <a:gdLst/>
            <a:ahLst/>
            <a:cxnLst/>
            <a:rect l="l" t="t" r="r" b="b"/>
            <a:pathLst>
              <a:path w="1536700" h="665479">
                <a:moveTo>
                  <a:pt x="0" y="0"/>
                </a:moveTo>
                <a:lnTo>
                  <a:pt x="0" y="262798"/>
                </a:lnTo>
                <a:lnTo>
                  <a:pt x="1536405" y="665439"/>
                </a:lnTo>
                <a:lnTo>
                  <a:pt x="1530522" y="401634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204697" y="4844689"/>
            <a:ext cx="1536700" cy="665480"/>
          </a:xfrm>
          <a:custGeom>
            <a:avLst/>
            <a:gdLst/>
            <a:ahLst/>
            <a:cxnLst/>
            <a:rect l="l" t="t" r="r" b="b"/>
            <a:pathLst>
              <a:path w="1536700" h="665479">
                <a:moveTo>
                  <a:pt x="0" y="0"/>
                </a:moveTo>
                <a:lnTo>
                  <a:pt x="0" y="262798"/>
                </a:lnTo>
                <a:lnTo>
                  <a:pt x="1536405" y="665439"/>
                </a:lnTo>
                <a:lnTo>
                  <a:pt x="1530522" y="401634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204697" y="4837283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12131" y="0"/>
                </a:moveTo>
                <a:lnTo>
                  <a:pt x="0" y="7406"/>
                </a:lnTo>
                <a:lnTo>
                  <a:pt x="1533235" y="672845"/>
                </a:lnTo>
                <a:lnTo>
                  <a:pt x="1550121" y="672845"/>
                </a:lnTo>
                <a:lnTo>
                  <a:pt x="1541999" y="409041"/>
                </a:lnTo>
                <a:lnTo>
                  <a:pt x="1530522" y="409041"/>
                </a:lnTo>
                <a:lnTo>
                  <a:pt x="1541891" y="405536"/>
                </a:lnTo>
                <a:lnTo>
                  <a:pt x="12131" y="0"/>
                </a:lnTo>
                <a:close/>
              </a:path>
              <a:path w="1550670" h="673100">
                <a:moveTo>
                  <a:pt x="1541891" y="405536"/>
                </a:moveTo>
                <a:lnTo>
                  <a:pt x="1530522" y="409041"/>
                </a:lnTo>
                <a:lnTo>
                  <a:pt x="1541999" y="409041"/>
                </a:lnTo>
                <a:lnTo>
                  <a:pt x="1541891" y="405536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204697" y="4837283"/>
            <a:ext cx="1550670" cy="673100"/>
          </a:xfrm>
          <a:custGeom>
            <a:avLst/>
            <a:gdLst/>
            <a:ahLst/>
            <a:cxnLst/>
            <a:rect l="l" t="t" r="r" b="b"/>
            <a:pathLst>
              <a:path w="1550670" h="673100">
                <a:moveTo>
                  <a:pt x="0" y="7406"/>
                </a:moveTo>
                <a:lnTo>
                  <a:pt x="12131" y="0"/>
                </a:lnTo>
                <a:lnTo>
                  <a:pt x="1541891" y="405536"/>
                </a:lnTo>
                <a:lnTo>
                  <a:pt x="1530522" y="409041"/>
                </a:lnTo>
                <a:lnTo>
                  <a:pt x="1541891" y="405536"/>
                </a:lnTo>
                <a:lnTo>
                  <a:pt x="1550121" y="672845"/>
                </a:lnTo>
                <a:lnTo>
                  <a:pt x="1533235" y="672845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122980" y="5148666"/>
            <a:ext cx="1511935" cy="661670"/>
          </a:xfrm>
          <a:custGeom>
            <a:avLst/>
            <a:gdLst/>
            <a:ahLst/>
            <a:cxnLst/>
            <a:rect l="l" t="t" r="r" b="b"/>
            <a:pathLst>
              <a:path w="1511935" h="661670">
                <a:moveTo>
                  <a:pt x="0" y="0"/>
                </a:moveTo>
                <a:lnTo>
                  <a:pt x="0" y="258836"/>
                </a:lnTo>
                <a:lnTo>
                  <a:pt x="1511881" y="661629"/>
                </a:lnTo>
                <a:lnTo>
                  <a:pt x="1500329" y="393710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22980" y="5148666"/>
            <a:ext cx="1511935" cy="661670"/>
          </a:xfrm>
          <a:custGeom>
            <a:avLst/>
            <a:gdLst/>
            <a:ahLst/>
            <a:cxnLst/>
            <a:rect l="l" t="t" r="r" b="b"/>
            <a:pathLst>
              <a:path w="1511935" h="661670">
                <a:moveTo>
                  <a:pt x="0" y="0"/>
                </a:moveTo>
                <a:lnTo>
                  <a:pt x="0" y="258836"/>
                </a:lnTo>
                <a:lnTo>
                  <a:pt x="1511881" y="661629"/>
                </a:lnTo>
                <a:lnTo>
                  <a:pt x="1500329" y="393710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122980" y="5141991"/>
            <a:ext cx="1522730" cy="668655"/>
          </a:xfrm>
          <a:custGeom>
            <a:avLst/>
            <a:gdLst/>
            <a:ahLst/>
            <a:cxnLst/>
            <a:rect l="l" t="t" r="r" b="b"/>
            <a:pathLst>
              <a:path w="1522729" h="668654">
                <a:moveTo>
                  <a:pt x="14666" y="0"/>
                </a:moveTo>
                <a:lnTo>
                  <a:pt x="0" y="6675"/>
                </a:lnTo>
                <a:lnTo>
                  <a:pt x="1512886" y="668304"/>
                </a:lnTo>
                <a:lnTo>
                  <a:pt x="1522457" y="665987"/>
                </a:lnTo>
                <a:lnTo>
                  <a:pt x="1510595" y="400385"/>
                </a:lnTo>
                <a:lnTo>
                  <a:pt x="1500329" y="400385"/>
                </a:lnTo>
                <a:lnTo>
                  <a:pt x="1510418" y="396422"/>
                </a:lnTo>
                <a:lnTo>
                  <a:pt x="14666" y="0"/>
                </a:lnTo>
                <a:close/>
              </a:path>
              <a:path w="1522729" h="668654">
                <a:moveTo>
                  <a:pt x="1510418" y="396422"/>
                </a:moveTo>
                <a:lnTo>
                  <a:pt x="1500329" y="400385"/>
                </a:lnTo>
                <a:lnTo>
                  <a:pt x="1510595" y="400385"/>
                </a:lnTo>
                <a:lnTo>
                  <a:pt x="1510418" y="396422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122980" y="5141991"/>
            <a:ext cx="1522730" cy="668655"/>
          </a:xfrm>
          <a:custGeom>
            <a:avLst/>
            <a:gdLst/>
            <a:ahLst/>
            <a:cxnLst/>
            <a:rect l="l" t="t" r="r" b="b"/>
            <a:pathLst>
              <a:path w="1522729" h="668654">
                <a:moveTo>
                  <a:pt x="0" y="6675"/>
                </a:moveTo>
                <a:lnTo>
                  <a:pt x="14666" y="0"/>
                </a:lnTo>
                <a:lnTo>
                  <a:pt x="1510418" y="396422"/>
                </a:lnTo>
                <a:lnTo>
                  <a:pt x="1500329" y="400385"/>
                </a:lnTo>
                <a:lnTo>
                  <a:pt x="1510418" y="396422"/>
                </a:lnTo>
                <a:lnTo>
                  <a:pt x="1522457" y="665987"/>
                </a:lnTo>
                <a:lnTo>
                  <a:pt x="1512886" y="668304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167188" y="4179951"/>
            <a:ext cx="1436370" cy="495300"/>
          </a:xfrm>
          <a:custGeom>
            <a:avLst/>
            <a:gdLst/>
            <a:ahLst/>
            <a:cxnLst/>
            <a:rect l="l" t="t" r="r" b="b"/>
            <a:pathLst>
              <a:path w="1436370" h="495300">
                <a:moveTo>
                  <a:pt x="0" y="0"/>
                </a:moveTo>
                <a:lnTo>
                  <a:pt x="475" y="118262"/>
                </a:lnTo>
                <a:lnTo>
                  <a:pt x="1435973" y="494964"/>
                </a:lnTo>
                <a:lnTo>
                  <a:pt x="1435607" y="379689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167188" y="4179951"/>
            <a:ext cx="1436370" cy="495300"/>
          </a:xfrm>
          <a:custGeom>
            <a:avLst/>
            <a:gdLst/>
            <a:ahLst/>
            <a:cxnLst/>
            <a:rect l="l" t="t" r="r" b="b"/>
            <a:pathLst>
              <a:path w="1436370" h="495300">
                <a:moveTo>
                  <a:pt x="0" y="0"/>
                </a:moveTo>
                <a:lnTo>
                  <a:pt x="475" y="118262"/>
                </a:lnTo>
                <a:lnTo>
                  <a:pt x="1435973" y="494964"/>
                </a:lnTo>
                <a:lnTo>
                  <a:pt x="1435607" y="379689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699662" y="4254932"/>
            <a:ext cx="1162050" cy="330835"/>
          </a:xfrm>
          <a:custGeom>
            <a:avLst/>
            <a:gdLst/>
            <a:ahLst/>
            <a:cxnLst/>
            <a:rect l="l" t="t" r="r" b="b"/>
            <a:pathLst>
              <a:path w="1162050" h="330835">
                <a:moveTo>
                  <a:pt x="1161867" y="0"/>
                </a:moveTo>
                <a:lnTo>
                  <a:pt x="0" y="306537"/>
                </a:lnTo>
                <a:lnTo>
                  <a:pt x="0" y="330311"/>
                </a:lnTo>
                <a:lnTo>
                  <a:pt x="1161867" y="22372"/>
                </a:lnTo>
                <a:lnTo>
                  <a:pt x="1161867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699662" y="4254932"/>
            <a:ext cx="1162050" cy="330835"/>
          </a:xfrm>
          <a:custGeom>
            <a:avLst/>
            <a:gdLst/>
            <a:ahLst/>
            <a:cxnLst/>
            <a:rect l="l" t="t" r="r" b="b"/>
            <a:pathLst>
              <a:path w="1162050" h="330835">
                <a:moveTo>
                  <a:pt x="1161867" y="22372"/>
                </a:moveTo>
                <a:lnTo>
                  <a:pt x="0" y="330311"/>
                </a:lnTo>
                <a:lnTo>
                  <a:pt x="0" y="306537"/>
                </a:lnTo>
                <a:lnTo>
                  <a:pt x="1161867" y="0"/>
                </a:lnTo>
                <a:lnTo>
                  <a:pt x="1161867" y="22372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795186" y="4294312"/>
            <a:ext cx="1002665" cy="381000"/>
          </a:xfrm>
          <a:custGeom>
            <a:avLst/>
            <a:gdLst/>
            <a:ahLst/>
            <a:cxnLst/>
            <a:rect l="l" t="t" r="r" b="b"/>
            <a:pathLst>
              <a:path w="1002664" h="381000">
                <a:moveTo>
                  <a:pt x="1002243" y="0"/>
                </a:moveTo>
                <a:lnTo>
                  <a:pt x="0" y="265602"/>
                </a:lnTo>
                <a:lnTo>
                  <a:pt x="396" y="380603"/>
                </a:lnTo>
                <a:lnTo>
                  <a:pt x="1002304" y="117713"/>
                </a:lnTo>
                <a:lnTo>
                  <a:pt x="1002243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795186" y="4294312"/>
            <a:ext cx="1002665" cy="381000"/>
          </a:xfrm>
          <a:custGeom>
            <a:avLst/>
            <a:gdLst/>
            <a:ahLst/>
            <a:cxnLst/>
            <a:rect l="l" t="t" r="r" b="b"/>
            <a:pathLst>
              <a:path w="1002664" h="381000">
                <a:moveTo>
                  <a:pt x="0" y="265602"/>
                </a:moveTo>
                <a:lnTo>
                  <a:pt x="396" y="380603"/>
                </a:lnTo>
                <a:lnTo>
                  <a:pt x="1002304" y="117713"/>
                </a:lnTo>
                <a:lnTo>
                  <a:pt x="1002243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775862" y="4560250"/>
            <a:ext cx="20320" cy="114935"/>
          </a:xfrm>
          <a:custGeom>
            <a:avLst/>
            <a:gdLst/>
            <a:ahLst/>
            <a:cxnLst/>
            <a:rect l="l" t="t" r="r" b="b"/>
            <a:pathLst>
              <a:path w="20320" h="114935">
                <a:moveTo>
                  <a:pt x="18074" y="0"/>
                </a:moveTo>
                <a:lnTo>
                  <a:pt x="0" y="4785"/>
                </a:lnTo>
                <a:lnTo>
                  <a:pt x="396" y="103997"/>
                </a:lnTo>
                <a:lnTo>
                  <a:pt x="19720" y="114665"/>
                </a:lnTo>
                <a:lnTo>
                  <a:pt x="18074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775862" y="4560250"/>
            <a:ext cx="20320" cy="114935"/>
          </a:xfrm>
          <a:custGeom>
            <a:avLst/>
            <a:gdLst/>
            <a:ahLst/>
            <a:cxnLst/>
            <a:rect l="l" t="t" r="r" b="b"/>
            <a:pathLst>
              <a:path w="20320" h="114935">
                <a:moveTo>
                  <a:pt x="0" y="4785"/>
                </a:moveTo>
                <a:lnTo>
                  <a:pt x="396" y="103997"/>
                </a:lnTo>
                <a:lnTo>
                  <a:pt x="19720" y="114665"/>
                </a:lnTo>
                <a:lnTo>
                  <a:pt x="18074" y="0"/>
                </a:lnTo>
                <a:lnTo>
                  <a:pt x="0" y="4785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603193" y="4561957"/>
            <a:ext cx="16510" cy="113030"/>
          </a:xfrm>
          <a:custGeom>
            <a:avLst/>
            <a:gdLst/>
            <a:ahLst/>
            <a:cxnLst/>
            <a:rect l="l" t="t" r="r" b="b"/>
            <a:pathLst>
              <a:path w="16510" h="113029">
                <a:moveTo>
                  <a:pt x="0" y="0"/>
                </a:moveTo>
                <a:lnTo>
                  <a:pt x="0" y="112958"/>
                </a:lnTo>
                <a:lnTo>
                  <a:pt x="16428" y="103418"/>
                </a:lnTo>
                <a:lnTo>
                  <a:pt x="16428" y="3657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603193" y="4561957"/>
            <a:ext cx="16510" cy="113030"/>
          </a:xfrm>
          <a:custGeom>
            <a:avLst/>
            <a:gdLst/>
            <a:ahLst/>
            <a:cxnLst/>
            <a:rect l="l" t="t" r="r" b="b"/>
            <a:pathLst>
              <a:path w="16510" h="113029">
                <a:moveTo>
                  <a:pt x="16428" y="3657"/>
                </a:moveTo>
                <a:lnTo>
                  <a:pt x="16428" y="103418"/>
                </a:lnTo>
                <a:lnTo>
                  <a:pt x="0" y="112958"/>
                </a:lnTo>
                <a:lnTo>
                  <a:pt x="0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105598" y="4143161"/>
            <a:ext cx="1594485" cy="442595"/>
          </a:xfrm>
          <a:custGeom>
            <a:avLst/>
            <a:gdLst/>
            <a:ahLst/>
            <a:cxnLst/>
            <a:rect l="l" t="t" r="r" b="b"/>
            <a:pathLst>
              <a:path w="1594485" h="442595">
                <a:moveTo>
                  <a:pt x="0" y="0"/>
                </a:moveTo>
                <a:lnTo>
                  <a:pt x="0" y="18470"/>
                </a:lnTo>
                <a:lnTo>
                  <a:pt x="61590" y="36789"/>
                </a:lnTo>
                <a:lnTo>
                  <a:pt x="1594064" y="442081"/>
                </a:lnTo>
                <a:lnTo>
                  <a:pt x="1594064" y="418277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105598" y="4143161"/>
            <a:ext cx="1594485" cy="442595"/>
          </a:xfrm>
          <a:custGeom>
            <a:avLst/>
            <a:gdLst/>
            <a:ahLst/>
            <a:cxnLst/>
            <a:rect l="l" t="t" r="r" b="b"/>
            <a:pathLst>
              <a:path w="1594485" h="442595">
                <a:moveTo>
                  <a:pt x="61590" y="36789"/>
                </a:moveTo>
                <a:lnTo>
                  <a:pt x="0" y="18470"/>
                </a:lnTo>
                <a:lnTo>
                  <a:pt x="0" y="0"/>
                </a:lnTo>
                <a:lnTo>
                  <a:pt x="1594064" y="418277"/>
                </a:lnTo>
                <a:lnTo>
                  <a:pt x="1594064" y="442081"/>
                </a:lnTo>
                <a:lnTo>
                  <a:pt x="1497198" y="41647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105598" y="3837203"/>
            <a:ext cx="2756535" cy="724535"/>
          </a:xfrm>
          <a:custGeom>
            <a:avLst/>
            <a:gdLst/>
            <a:ahLst/>
            <a:cxnLst/>
            <a:rect l="l" t="t" r="r" b="b"/>
            <a:pathLst>
              <a:path w="2756535" h="724535">
                <a:moveTo>
                  <a:pt x="1164143" y="0"/>
                </a:moveTo>
                <a:lnTo>
                  <a:pt x="0" y="305958"/>
                </a:lnTo>
                <a:lnTo>
                  <a:pt x="1594064" y="724265"/>
                </a:lnTo>
                <a:lnTo>
                  <a:pt x="2755931" y="417728"/>
                </a:lnTo>
                <a:lnTo>
                  <a:pt x="1164143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105598" y="3837203"/>
            <a:ext cx="2756535" cy="724535"/>
          </a:xfrm>
          <a:custGeom>
            <a:avLst/>
            <a:gdLst/>
            <a:ahLst/>
            <a:cxnLst/>
            <a:rect l="l" t="t" r="r" b="b"/>
            <a:pathLst>
              <a:path w="2756535" h="724535">
                <a:moveTo>
                  <a:pt x="2755931" y="417728"/>
                </a:moveTo>
                <a:lnTo>
                  <a:pt x="1164143" y="0"/>
                </a:lnTo>
                <a:lnTo>
                  <a:pt x="0" y="305958"/>
                </a:lnTo>
                <a:lnTo>
                  <a:pt x="1594064" y="724265"/>
                </a:lnTo>
                <a:lnTo>
                  <a:pt x="2755931" y="417728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105598" y="3729091"/>
            <a:ext cx="2821096" cy="7413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945806" y="2804632"/>
            <a:ext cx="504190" cy="0"/>
          </a:xfrm>
          <a:custGeom>
            <a:avLst/>
            <a:gdLst/>
            <a:ahLst/>
            <a:cxnLst/>
            <a:rect l="l" t="t" r="r" b="b"/>
            <a:pathLst>
              <a:path w="504189">
                <a:moveTo>
                  <a:pt x="0" y="0"/>
                </a:moveTo>
                <a:lnTo>
                  <a:pt x="503864" y="0"/>
                </a:lnTo>
              </a:path>
            </a:pathLst>
          </a:custGeom>
          <a:ln w="11938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861529" y="3336996"/>
            <a:ext cx="588645" cy="0"/>
          </a:xfrm>
          <a:custGeom>
            <a:avLst/>
            <a:gdLst/>
            <a:ahLst/>
            <a:cxnLst/>
            <a:rect l="l" t="t" r="r" b="b"/>
            <a:pathLst>
              <a:path w="588645">
                <a:moveTo>
                  <a:pt x="0" y="0"/>
                </a:moveTo>
                <a:lnTo>
                  <a:pt x="588172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885821" y="6691869"/>
            <a:ext cx="725170" cy="0"/>
          </a:xfrm>
          <a:custGeom>
            <a:avLst/>
            <a:gdLst/>
            <a:ahLst/>
            <a:cxnLst/>
            <a:rect l="l" t="t" r="r" b="b"/>
            <a:pathLst>
              <a:path w="725170">
                <a:moveTo>
                  <a:pt x="0" y="0"/>
                </a:moveTo>
                <a:lnTo>
                  <a:pt x="724570" y="0"/>
                </a:lnTo>
              </a:path>
            </a:pathLst>
          </a:custGeom>
          <a:ln w="10807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910693" y="3914287"/>
            <a:ext cx="539115" cy="0"/>
          </a:xfrm>
          <a:custGeom>
            <a:avLst/>
            <a:gdLst/>
            <a:ahLst/>
            <a:cxnLst/>
            <a:rect l="l" t="t" r="r" b="b"/>
            <a:pathLst>
              <a:path w="539114">
                <a:moveTo>
                  <a:pt x="0" y="0"/>
                </a:moveTo>
                <a:lnTo>
                  <a:pt x="538977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449671" y="3762344"/>
            <a:ext cx="161290" cy="0"/>
          </a:xfrm>
          <a:custGeom>
            <a:avLst/>
            <a:gdLst/>
            <a:ahLst/>
            <a:cxnLst/>
            <a:rect l="l" t="t" r="r" b="b"/>
            <a:pathLst>
              <a:path w="161289">
                <a:moveTo>
                  <a:pt x="0" y="0"/>
                </a:moveTo>
                <a:lnTo>
                  <a:pt x="160721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749942" y="5405216"/>
            <a:ext cx="685165" cy="235585"/>
          </a:xfrm>
          <a:custGeom>
            <a:avLst/>
            <a:gdLst/>
            <a:ahLst/>
            <a:cxnLst/>
            <a:rect l="l" t="t" r="r" b="b"/>
            <a:pathLst>
              <a:path w="685164" h="235585">
                <a:moveTo>
                  <a:pt x="90617" y="235488"/>
                </a:moveTo>
                <a:lnTo>
                  <a:pt x="684885" y="235488"/>
                </a:lnTo>
                <a:lnTo>
                  <a:pt x="684885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434827" y="551265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564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667993" y="4471461"/>
            <a:ext cx="533400" cy="0"/>
          </a:xfrm>
          <a:custGeom>
            <a:avLst/>
            <a:gdLst/>
            <a:ahLst/>
            <a:cxnLst/>
            <a:rect l="l" t="t" r="r" b="b"/>
            <a:pathLst>
              <a:path w="533400">
                <a:moveTo>
                  <a:pt x="0" y="0"/>
                </a:moveTo>
                <a:lnTo>
                  <a:pt x="532781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851742" y="4608408"/>
            <a:ext cx="472440" cy="0"/>
          </a:xfrm>
          <a:custGeom>
            <a:avLst/>
            <a:gdLst/>
            <a:ahLst/>
            <a:cxnLst/>
            <a:rect l="l" t="t" r="r" b="b"/>
            <a:pathLst>
              <a:path w="472439">
                <a:moveTo>
                  <a:pt x="0" y="0"/>
                </a:moveTo>
                <a:lnTo>
                  <a:pt x="472144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860310" y="4272701"/>
            <a:ext cx="750570" cy="109220"/>
          </a:xfrm>
          <a:custGeom>
            <a:avLst/>
            <a:gdLst/>
            <a:ahLst/>
            <a:cxnLst/>
            <a:rect l="l" t="t" r="r" b="b"/>
            <a:pathLst>
              <a:path w="750570" h="109220">
                <a:moveTo>
                  <a:pt x="0" y="0"/>
                </a:moveTo>
                <a:lnTo>
                  <a:pt x="424921" y="0"/>
                </a:lnTo>
                <a:lnTo>
                  <a:pt x="424921" y="108661"/>
                </a:lnTo>
                <a:lnTo>
                  <a:pt x="750082" y="108661"/>
                </a:lnTo>
              </a:path>
            </a:pathLst>
          </a:custGeom>
          <a:ln w="12357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447912" y="4592833"/>
            <a:ext cx="80645" cy="21590"/>
          </a:xfrm>
          <a:custGeom>
            <a:avLst/>
            <a:gdLst/>
            <a:ahLst/>
            <a:cxnLst/>
            <a:rect l="l" t="t" r="r" b="b"/>
            <a:pathLst>
              <a:path w="80644" h="21589">
                <a:moveTo>
                  <a:pt x="80272" y="21061"/>
                </a:moveTo>
                <a:lnTo>
                  <a:pt x="0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447900" y="4592833"/>
            <a:ext cx="80645" cy="21590"/>
          </a:xfrm>
          <a:custGeom>
            <a:avLst/>
            <a:gdLst/>
            <a:ahLst/>
            <a:cxnLst/>
            <a:rect l="l" t="t" r="r" b="b"/>
            <a:pathLst>
              <a:path w="80644" h="21589">
                <a:moveTo>
                  <a:pt x="0" y="0"/>
                </a:moveTo>
                <a:lnTo>
                  <a:pt x="80284" y="21061"/>
                </a:lnTo>
                <a:lnTo>
                  <a:pt x="0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446995" y="4508281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0"/>
                </a:moveTo>
                <a:lnTo>
                  <a:pt x="0" y="83698"/>
                </a:lnTo>
                <a:lnTo>
                  <a:pt x="80284" y="104759"/>
                </a:lnTo>
                <a:lnTo>
                  <a:pt x="82082" y="21031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446995" y="4508281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83698"/>
                </a:moveTo>
                <a:lnTo>
                  <a:pt x="80284" y="104759"/>
                </a:lnTo>
                <a:lnTo>
                  <a:pt x="82082" y="21031"/>
                </a:lnTo>
                <a:lnTo>
                  <a:pt x="0" y="0"/>
                </a:lnTo>
                <a:lnTo>
                  <a:pt x="0" y="83698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365830" y="4487037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0"/>
                </a:moveTo>
                <a:lnTo>
                  <a:pt x="0" y="83698"/>
                </a:lnTo>
                <a:lnTo>
                  <a:pt x="80272" y="104759"/>
                </a:lnTo>
                <a:lnTo>
                  <a:pt x="82070" y="21061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365830" y="4487037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83698"/>
                </a:moveTo>
                <a:lnTo>
                  <a:pt x="80272" y="104759"/>
                </a:lnTo>
                <a:lnTo>
                  <a:pt x="82070" y="21061"/>
                </a:lnTo>
                <a:lnTo>
                  <a:pt x="0" y="0"/>
                </a:lnTo>
                <a:lnTo>
                  <a:pt x="0" y="83698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282845" y="4466402"/>
            <a:ext cx="82550" cy="105410"/>
          </a:xfrm>
          <a:custGeom>
            <a:avLst/>
            <a:gdLst/>
            <a:ahLst/>
            <a:cxnLst/>
            <a:rect l="l" t="t" r="r" b="b"/>
            <a:pathLst>
              <a:path w="82550" h="105410">
                <a:moveTo>
                  <a:pt x="0" y="0"/>
                </a:moveTo>
                <a:lnTo>
                  <a:pt x="0" y="83728"/>
                </a:lnTo>
                <a:lnTo>
                  <a:pt x="80272" y="104790"/>
                </a:lnTo>
                <a:lnTo>
                  <a:pt x="82082" y="21061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282845" y="4466402"/>
            <a:ext cx="82550" cy="105410"/>
          </a:xfrm>
          <a:custGeom>
            <a:avLst/>
            <a:gdLst/>
            <a:ahLst/>
            <a:cxnLst/>
            <a:rect l="l" t="t" r="r" b="b"/>
            <a:pathLst>
              <a:path w="82550" h="105410">
                <a:moveTo>
                  <a:pt x="0" y="83728"/>
                </a:moveTo>
                <a:lnTo>
                  <a:pt x="80272" y="104790"/>
                </a:lnTo>
                <a:lnTo>
                  <a:pt x="82082" y="21061"/>
                </a:lnTo>
                <a:lnTo>
                  <a:pt x="0" y="0"/>
                </a:lnTo>
                <a:lnTo>
                  <a:pt x="0" y="83728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200762" y="4445767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0"/>
                </a:moveTo>
                <a:lnTo>
                  <a:pt x="0" y="83698"/>
                </a:lnTo>
                <a:lnTo>
                  <a:pt x="80284" y="104759"/>
                </a:lnTo>
                <a:lnTo>
                  <a:pt x="82082" y="21031"/>
                </a:lnTo>
                <a:lnTo>
                  <a:pt x="0" y="0"/>
                </a:lnTo>
                <a:close/>
              </a:path>
            </a:pathLst>
          </a:custGeom>
          <a:solidFill>
            <a:srgbClr val="8D3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200762" y="4445767"/>
            <a:ext cx="82550" cy="104775"/>
          </a:xfrm>
          <a:custGeom>
            <a:avLst/>
            <a:gdLst/>
            <a:ahLst/>
            <a:cxnLst/>
            <a:rect l="l" t="t" r="r" b="b"/>
            <a:pathLst>
              <a:path w="82550" h="104775">
                <a:moveTo>
                  <a:pt x="0" y="83698"/>
                </a:moveTo>
                <a:lnTo>
                  <a:pt x="80284" y="104759"/>
                </a:lnTo>
                <a:lnTo>
                  <a:pt x="82082" y="21031"/>
                </a:lnTo>
                <a:lnTo>
                  <a:pt x="0" y="0"/>
                </a:lnTo>
                <a:lnTo>
                  <a:pt x="0" y="83698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528172" y="4501728"/>
            <a:ext cx="417195" cy="111760"/>
          </a:xfrm>
          <a:custGeom>
            <a:avLst/>
            <a:gdLst/>
            <a:ahLst/>
            <a:cxnLst/>
            <a:rect l="l" t="t" r="r" b="b"/>
            <a:pathLst>
              <a:path w="417194" h="111760">
                <a:moveTo>
                  <a:pt x="0" y="111312"/>
                </a:moveTo>
                <a:lnTo>
                  <a:pt x="417076" y="0"/>
                </a:lnTo>
                <a:lnTo>
                  <a:pt x="0" y="111312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528910" y="4460123"/>
            <a:ext cx="258445" cy="69850"/>
          </a:xfrm>
          <a:custGeom>
            <a:avLst/>
            <a:gdLst/>
            <a:ahLst/>
            <a:cxnLst/>
            <a:rect l="l" t="t" r="r" b="b"/>
            <a:pathLst>
              <a:path w="258444" h="69850">
                <a:moveTo>
                  <a:pt x="0" y="69860"/>
                </a:moveTo>
                <a:lnTo>
                  <a:pt x="258378" y="0"/>
                </a:lnTo>
                <a:lnTo>
                  <a:pt x="0" y="6986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447900" y="4438421"/>
            <a:ext cx="258445" cy="69850"/>
          </a:xfrm>
          <a:custGeom>
            <a:avLst/>
            <a:gdLst/>
            <a:ahLst/>
            <a:cxnLst/>
            <a:rect l="l" t="t" r="r" b="b"/>
            <a:pathLst>
              <a:path w="258444" h="69850">
                <a:moveTo>
                  <a:pt x="0" y="69860"/>
                </a:moveTo>
                <a:lnTo>
                  <a:pt x="258391" y="0"/>
                </a:lnTo>
                <a:lnTo>
                  <a:pt x="0" y="6986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600414" y="4595139"/>
            <a:ext cx="2016328" cy="5454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954529" y="3632378"/>
            <a:ext cx="1056005" cy="316865"/>
          </a:xfrm>
          <a:custGeom>
            <a:avLst/>
            <a:gdLst/>
            <a:ahLst/>
            <a:cxnLst/>
            <a:rect l="l" t="t" r="r" b="b"/>
            <a:pathLst>
              <a:path w="1056005" h="316864">
                <a:moveTo>
                  <a:pt x="1055930" y="0"/>
                </a:moveTo>
                <a:lnTo>
                  <a:pt x="0" y="0"/>
                </a:lnTo>
                <a:lnTo>
                  <a:pt x="0" y="316565"/>
                </a:lnTo>
                <a:lnTo>
                  <a:pt x="192453" y="316565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667993" y="3790660"/>
            <a:ext cx="287020" cy="0"/>
          </a:xfrm>
          <a:custGeom>
            <a:avLst/>
            <a:gdLst/>
            <a:ahLst/>
            <a:cxnLst/>
            <a:rect l="l" t="t" r="r" b="b"/>
            <a:pathLst>
              <a:path w="287019">
                <a:moveTo>
                  <a:pt x="286536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449671" y="3762375"/>
            <a:ext cx="0" cy="152400"/>
          </a:xfrm>
          <a:custGeom>
            <a:avLst/>
            <a:gdLst/>
            <a:ahLst/>
            <a:cxnLst/>
            <a:rect l="l" t="t" r="r" b="b"/>
            <a:pathLst>
              <a:path h="152400">
                <a:moveTo>
                  <a:pt x="0" y="151912"/>
                </a:moveTo>
                <a:lnTo>
                  <a:pt x="0" y="0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851742" y="4608408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311"/>
                </a:lnTo>
              </a:path>
            </a:pathLst>
          </a:custGeom>
          <a:ln w="12700">
            <a:solidFill>
              <a:srgbClr val="2B389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876909" y="490587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15"/>
                </a:moveTo>
                <a:lnTo>
                  <a:pt x="1323094" y="216015"/>
                </a:lnTo>
                <a:lnTo>
                  <a:pt x="1323094" y="0"/>
                </a:lnTo>
                <a:lnTo>
                  <a:pt x="0" y="0"/>
                </a:lnTo>
                <a:lnTo>
                  <a:pt x="0" y="216015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200762" y="4375023"/>
            <a:ext cx="258445" cy="69850"/>
          </a:xfrm>
          <a:custGeom>
            <a:avLst/>
            <a:gdLst/>
            <a:ahLst/>
            <a:cxnLst/>
            <a:rect l="l" t="t" r="r" b="b"/>
            <a:pathLst>
              <a:path w="258444" h="69850">
                <a:moveTo>
                  <a:pt x="0" y="69860"/>
                </a:moveTo>
                <a:lnTo>
                  <a:pt x="258391" y="0"/>
                </a:lnTo>
                <a:lnTo>
                  <a:pt x="0" y="6986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282845" y="4396542"/>
            <a:ext cx="258445" cy="69850"/>
          </a:xfrm>
          <a:custGeom>
            <a:avLst/>
            <a:gdLst/>
            <a:ahLst/>
            <a:cxnLst/>
            <a:rect l="l" t="t" r="r" b="b"/>
            <a:pathLst>
              <a:path w="258444" h="69850">
                <a:moveTo>
                  <a:pt x="0" y="69860"/>
                </a:moveTo>
                <a:lnTo>
                  <a:pt x="258375" y="0"/>
                </a:lnTo>
                <a:lnTo>
                  <a:pt x="0" y="6986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364927" y="4417146"/>
            <a:ext cx="258445" cy="70485"/>
          </a:xfrm>
          <a:custGeom>
            <a:avLst/>
            <a:gdLst/>
            <a:ahLst/>
            <a:cxnLst/>
            <a:rect l="l" t="t" r="r" b="b"/>
            <a:pathLst>
              <a:path w="258444" h="70485">
                <a:moveTo>
                  <a:pt x="0" y="69890"/>
                </a:moveTo>
                <a:lnTo>
                  <a:pt x="258375" y="0"/>
                </a:lnTo>
                <a:lnTo>
                  <a:pt x="0" y="6989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713195" y="4194551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287"/>
                </a:moveTo>
                <a:lnTo>
                  <a:pt x="160111" y="0"/>
                </a:lnTo>
              </a:path>
            </a:pathLst>
          </a:custGeom>
          <a:ln w="3594">
            <a:solidFill>
              <a:srgbClr val="231F2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577925" y="4156116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53"/>
                </a:moveTo>
                <a:lnTo>
                  <a:pt x="0" y="207477"/>
                </a:lnTo>
                <a:lnTo>
                  <a:pt x="135270" y="245943"/>
                </a:lnTo>
                <a:lnTo>
                  <a:pt x="135270" y="82722"/>
                </a:lnTo>
                <a:lnTo>
                  <a:pt x="0" y="44653"/>
                </a:lnTo>
                <a:close/>
              </a:path>
              <a:path w="295910" h="246379">
                <a:moveTo>
                  <a:pt x="159501" y="0"/>
                </a:moveTo>
                <a:lnTo>
                  <a:pt x="0" y="44653"/>
                </a:lnTo>
                <a:lnTo>
                  <a:pt x="135270" y="82722"/>
                </a:lnTo>
                <a:lnTo>
                  <a:pt x="135270" y="245943"/>
                </a:lnTo>
                <a:lnTo>
                  <a:pt x="295381" y="201625"/>
                </a:lnTo>
                <a:lnTo>
                  <a:pt x="295381" y="38435"/>
                </a:lnTo>
                <a:lnTo>
                  <a:pt x="15950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577925" y="4156116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35270" y="245943"/>
                </a:moveTo>
                <a:lnTo>
                  <a:pt x="135270" y="82722"/>
                </a:lnTo>
                <a:lnTo>
                  <a:pt x="0" y="44653"/>
                </a:lnTo>
                <a:lnTo>
                  <a:pt x="159501" y="0"/>
                </a:lnTo>
                <a:lnTo>
                  <a:pt x="295381" y="38435"/>
                </a:lnTo>
                <a:lnTo>
                  <a:pt x="295381" y="201625"/>
                </a:lnTo>
                <a:lnTo>
                  <a:pt x="135270" y="245943"/>
                </a:lnTo>
                <a:lnTo>
                  <a:pt x="135270" y="82722"/>
                </a:lnTo>
                <a:lnTo>
                  <a:pt x="0" y="44653"/>
                </a:lnTo>
                <a:lnTo>
                  <a:pt x="0" y="207477"/>
                </a:lnTo>
                <a:lnTo>
                  <a:pt x="135270" y="245943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713195" y="4194551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160111" y="0"/>
                </a:moveTo>
                <a:lnTo>
                  <a:pt x="0" y="4428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314288" y="3851864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5" h="44450">
                <a:moveTo>
                  <a:pt x="0" y="44287"/>
                </a:moveTo>
                <a:lnTo>
                  <a:pt x="160105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178975" y="3813459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0" y="44653"/>
                </a:moveTo>
                <a:lnTo>
                  <a:pt x="0" y="207477"/>
                </a:lnTo>
                <a:lnTo>
                  <a:pt x="135312" y="245943"/>
                </a:lnTo>
                <a:lnTo>
                  <a:pt x="0" y="44653"/>
                </a:lnTo>
                <a:close/>
              </a:path>
              <a:path w="295910" h="246379">
                <a:moveTo>
                  <a:pt x="159520" y="0"/>
                </a:moveTo>
                <a:lnTo>
                  <a:pt x="0" y="44653"/>
                </a:lnTo>
                <a:lnTo>
                  <a:pt x="135312" y="82692"/>
                </a:lnTo>
                <a:lnTo>
                  <a:pt x="135312" y="245943"/>
                </a:lnTo>
                <a:lnTo>
                  <a:pt x="152899" y="240151"/>
                </a:lnTo>
                <a:lnTo>
                  <a:pt x="152899" y="99730"/>
                </a:lnTo>
                <a:lnTo>
                  <a:pt x="295418" y="61508"/>
                </a:lnTo>
                <a:lnTo>
                  <a:pt x="295418" y="38404"/>
                </a:lnTo>
                <a:lnTo>
                  <a:pt x="15952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178975" y="3813459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35312" y="245943"/>
                </a:moveTo>
                <a:lnTo>
                  <a:pt x="0" y="207477"/>
                </a:lnTo>
                <a:lnTo>
                  <a:pt x="0" y="44653"/>
                </a:lnTo>
                <a:lnTo>
                  <a:pt x="135312" y="82692"/>
                </a:lnTo>
                <a:lnTo>
                  <a:pt x="135312" y="245943"/>
                </a:lnTo>
                <a:lnTo>
                  <a:pt x="152899" y="240151"/>
                </a:lnTo>
                <a:lnTo>
                  <a:pt x="152899" y="99730"/>
                </a:lnTo>
                <a:lnTo>
                  <a:pt x="295418" y="61508"/>
                </a:lnTo>
                <a:lnTo>
                  <a:pt x="295418" y="38404"/>
                </a:lnTo>
                <a:lnTo>
                  <a:pt x="159520" y="0"/>
                </a:lnTo>
                <a:lnTo>
                  <a:pt x="0" y="44653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331875" y="3912550"/>
            <a:ext cx="6985" cy="66040"/>
          </a:xfrm>
          <a:custGeom>
            <a:avLst/>
            <a:gdLst/>
            <a:ahLst/>
            <a:cxnLst/>
            <a:rect l="l" t="t" r="r" b="b"/>
            <a:pathLst>
              <a:path w="6985" h="66039">
                <a:moveTo>
                  <a:pt x="6620" y="0"/>
                </a:moveTo>
                <a:lnTo>
                  <a:pt x="0" y="65806"/>
                </a:lnTo>
                <a:lnTo>
                  <a:pt x="6620" y="63459"/>
                </a:lnTo>
                <a:lnTo>
                  <a:pt x="662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331875" y="3912550"/>
            <a:ext cx="6985" cy="66040"/>
          </a:xfrm>
          <a:custGeom>
            <a:avLst/>
            <a:gdLst/>
            <a:ahLst/>
            <a:cxnLst/>
            <a:rect l="l" t="t" r="r" b="b"/>
            <a:pathLst>
              <a:path w="6985" h="66039">
                <a:moveTo>
                  <a:pt x="6620" y="0"/>
                </a:moveTo>
                <a:lnTo>
                  <a:pt x="6620" y="63459"/>
                </a:lnTo>
                <a:lnTo>
                  <a:pt x="0" y="65806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181023" y="3861160"/>
            <a:ext cx="132715" cy="195580"/>
          </a:xfrm>
          <a:custGeom>
            <a:avLst/>
            <a:gdLst/>
            <a:ahLst/>
            <a:cxnLst/>
            <a:rect l="l" t="t" r="r" b="b"/>
            <a:pathLst>
              <a:path w="132714" h="195579">
                <a:moveTo>
                  <a:pt x="0" y="0"/>
                </a:moveTo>
                <a:lnTo>
                  <a:pt x="132219" y="195437"/>
                </a:lnTo>
                <a:lnTo>
                  <a:pt x="131515" y="36332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314288" y="3851864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5" h="44450">
                <a:moveTo>
                  <a:pt x="0" y="44287"/>
                </a:moveTo>
                <a:lnTo>
                  <a:pt x="160105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011542" y="3628873"/>
            <a:ext cx="144145" cy="167005"/>
          </a:xfrm>
          <a:custGeom>
            <a:avLst/>
            <a:gdLst/>
            <a:ahLst/>
            <a:cxnLst/>
            <a:rect l="l" t="t" r="r" b="b"/>
            <a:pathLst>
              <a:path w="144144" h="167004">
                <a:moveTo>
                  <a:pt x="0" y="0"/>
                </a:moveTo>
                <a:lnTo>
                  <a:pt x="0" y="162123"/>
                </a:lnTo>
                <a:lnTo>
                  <a:pt x="14157" y="166420"/>
                </a:lnTo>
                <a:lnTo>
                  <a:pt x="14157" y="22037"/>
                </a:lnTo>
                <a:lnTo>
                  <a:pt x="80673" y="22037"/>
                </a:lnTo>
                <a:lnTo>
                  <a:pt x="0" y="0"/>
                </a:lnTo>
                <a:close/>
              </a:path>
              <a:path w="144144" h="167004">
                <a:moveTo>
                  <a:pt x="80673" y="22037"/>
                </a:moveTo>
                <a:lnTo>
                  <a:pt x="14157" y="22037"/>
                </a:lnTo>
                <a:lnTo>
                  <a:pt x="143716" y="57698"/>
                </a:lnTo>
                <a:lnTo>
                  <a:pt x="143716" y="39258"/>
                </a:lnTo>
                <a:lnTo>
                  <a:pt x="80673" y="22037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011542" y="3628873"/>
            <a:ext cx="144145" cy="167005"/>
          </a:xfrm>
          <a:custGeom>
            <a:avLst/>
            <a:gdLst/>
            <a:ahLst/>
            <a:cxnLst/>
            <a:rect l="l" t="t" r="r" b="b"/>
            <a:pathLst>
              <a:path w="144144" h="167004">
                <a:moveTo>
                  <a:pt x="0" y="0"/>
                </a:moveTo>
                <a:lnTo>
                  <a:pt x="0" y="162123"/>
                </a:lnTo>
                <a:lnTo>
                  <a:pt x="14157" y="166420"/>
                </a:lnTo>
                <a:lnTo>
                  <a:pt x="14157" y="22037"/>
                </a:lnTo>
                <a:lnTo>
                  <a:pt x="143716" y="57698"/>
                </a:lnTo>
                <a:lnTo>
                  <a:pt x="143716" y="39258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011542" y="3583335"/>
            <a:ext cx="309245" cy="207645"/>
          </a:xfrm>
          <a:custGeom>
            <a:avLst/>
            <a:gdLst/>
            <a:ahLst/>
            <a:cxnLst/>
            <a:rect l="l" t="t" r="r" b="b"/>
            <a:pathLst>
              <a:path w="309245" h="207645">
                <a:moveTo>
                  <a:pt x="308765" y="61478"/>
                </a:moveTo>
                <a:lnTo>
                  <a:pt x="295506" y="61478"/>
                </a:lnTo>
                <a:lnTo>
                  <a:pt x="295354" y="207355"/>
                </a:lnTo>
                <a:lnTo>
                  <a:pt x="308765" y="203819"/>
                </a:lnTo>
                <a:lnTo>
                  <a:pt x="308765" y="61478"/>
                </a:lnTo>
                <a:close/>
              </a:path>
              <a:path w="309245" h="207645">
                <a:moveTo>
                  <a:pt x="165539" y="0"/>
                </a:moveTo>
                <a:lnTo>
                  <a:pt x="0" y="45537"/>
                </a:lnTo>
                <a:lnTo>
                  <a:pt x="145484" y="102748"/>
                </a:lnTo>
                <a:lnTo>
                  <a:pt x="295506" y="61478"/>
                </a:lnTo>
                <a:lnTo>
                  <a:pt x="308765" y="61478"/>
                </a:lnTo>
                <a:lnTo>
                  <a:pt x="308765" y="39380"/>
                </a:lnTo>
                <a:lnTo>
                  <a:pt x="165539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011542" y="3583335"/>
            <a:ext cx="309245" cy="207645"/>
          </a:xfrm>
          <a:custGeom>
            <a:avLst/>
            <a:gdLst/>
            <a:ahLst/>
            <a:cxnLst/>
            <a:rect l="l" t="t" r="r" b="b"/>
            <a:pathLst>
              <a:path w="309245" h="207645">
                <a:moveTo>
                  <a:pt x="145484" y="102748"/>
                </a:moveTo>
                <a:lnTo>
                  <a:pt x="295506" y="61478"/>
                </a:lnTo>
                <a:lnTo>
                  <a:pt x="295354" y="207355"/>
                </a:lnTo>
                <a:lnTo>
                  <a:pt x="308765" y="203819"/>
                </a:lnTo>
                <a:lnTo>
                  <a:pt x="308765" y="39380"/>
                </a:lnTo>
                <a:lnTo>
                  <a:pt x="165539" y="0"/>
                </a:lnTo>
                <a:lnTo>
                  <a:pt x="0" y="4553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177235" y="3644813"/>
            <a:ext cx="130175" cy="144145"/>
          </a:xfrm>
          <a:custGeom>
            <a:avLst/>
            <a:gdLst/>
            <a:ahLst/>
            <a:cxnLst/>
            <a:rect l="l" t="t" r="r" b="b"/>
            <a:pathLst>
              <a:path w="130175" h="144145">
                <a:moveTo>
                  <a:pt x="129844" y="0"/>
                </a:moveTo>
                <a:lnTo>
                  <a:pt x="0" y="35692"/>
                </a:lnTo>
                <a:lnTo>
                  <a:pt x="121" y="109758"/>
                </a:lnTo>
                <a:lnTo>
                  <a:pt x="129661" y="143896"/>
                </a:lnTo>
                <a:lnTo>
                  <a:pt x="12984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025700" y="3644813"/>
            <a:ext cx="281940" cy="150495"/>
          </a:xfrm>
          <a:custGeom>
            <a:avLst/>
            <a:gdLst/>
            <a:ahLst/>
            <a:cxnLst/>
            <a:rect l="l" t="t" r="r" b="b"/>
            <a:pathLst>
              <a:path w="281939" h="150495">
                <a:moveTo>
                  <a:pt x="281196" y="143896"/>
                </a:moveTo>
                <a:lnTo>
                  <a:pt x="151656" y="109758"/>
                </a:lnTo>
                <a:lnTo>
                  <a:pt x="0" y="150479"/>
                </a:lnTo>
                <a:lnTo>
                  <a:pt x="151656" y="109758"/>
                </a:lnTo>
                <a:lnTo>
                  <a:pt x="151534" y="35692"/>
                </a:lnTo>
                <a:lnTo>
                  <a:pt x="281379" y="0"/>
                </a:lnTo>
                <a:lnTo>
                  <a:pt x="281196" y="143896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3155258" y="3622716"/>
            <a:ext cx="165100" cy="45720"/>
          </a:xfrm>
          <a:custGeom>
            <a:avLst/>
            <a:gdLst/>
            <a:ahLst/>
            <a:cxnLst/>
            <a:rect l="l" t="t" r="r" b="b"/>
            <a:pathLst>
              <a:path w="165100" h="45720">
                <a:moveTo>
                  <a:pt x="0" y="45415"/>
                </a:moveTo>
                <a:lnTo>
                  <a:pt x="165049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011542" y="3628873"/>
            <a:ext cx="144145" cy="39370"/>
          </a:xfrm>
          <a:custGeom>
            <a:avLst/>
            <a:gdLst/>
            <a:ahLst/>
            <a:cxnLst/>
            <a:rect l="l" t="t" r="r" b="b"/>
            <a:pathLst>
              <a:path w="144144" h="39370">
                <a:moveTo>
                  <a:pt x="0" y="0"/>
                </a:moveTo>
                <a:lnTo>
                  <a:pt x="143716" y="3925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155258" y="366813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44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738054" y="4097594"/>
            <a:ext cx="11430" cy="22225"/>
          </a:xfrm>
          <a:custGeom>
            <a:avLst/>
            <a:gdLst/>
            <a:ahLst/>
            <a:cxnLst/>
            <a:rect l="l" t="t" r="r" b="b"/>
            <a:pathLst>
              <a:path w="11429" h="22225">
                <a:moveTo>
                  <a:pt x="0" y="0"/>
                </a:moveTo>
                <a:lnTo>
                  <a:pt x="0" y="5730"/>
                </a:lnTo>
                <a:lnTo>
                  <a:pt x="10911" y="22219"/>
                </a:lnTo>
                <a:lnTo>
                  <a:pt x="10911" y="5943"/>
                </a:lnTo>
                <a:lnTo>
                  <a:pt x="609" y="18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446995" y="4460123"/>
            <a:ext cx="340360" cy="69215"/>
          </a:xfrm>
          <a:custGeom>
            <a:avLst/>
            <a:gdLst/>
            <a:ahLst/>
            <a:cxnLst/>
            <a:rect l="l" t="t" r="r" b="b"/>
            <a:pathLst>
              <a:path w="340360" h="69214">
                <a:moveTo>
                  <a:pt x="340293" y="0"/>
                </a:moveTo>
                <a:lnTo>
                  <a:pt x="82082" y="69189"/>
                </a:lnTo>
                <a:lnTo>
                  <a:pt x="0" y="48158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375309" y="4437050"/>
            <a:ext cx="586105" cy="208915"/>
          </a:xfrm>
          <a:custGeom>
            <a:avLst/>
            <a:gdLst/>
            <a:ahLst/>
            <a:cxnLst/>
            <a:rect l="l" t="t" r="r" b="b"/>
            <a:pathLst>
              <a:path w="586105" h="208914">
                <a:moveTo>
                  <a:pt x="321371" y="0"/>
                </a:moveTo>
                <a:lnTo>
                  <a:pt x="0" y="85587"/>
                </a:lnTo>
                <a:lnTo>
                  <a:pt x="19827" y="99669"/>
                </a:lnTo>
                <a:lnTo>
                  <a:pt x="32147" y="109144"/>
                </a:lnTo>
                <a:lnTo>
                  <a:pt x="46905" y="157088"/>
                </a:lnTo>
                <a:lnTo>
                  <a:pt x="47060" y="173031"/>
                </a:lnTo>
                <a:lnTo>
                  <a:pt x="46580" y="188268"/>
                </a:lnTo>
                <a:lnTo>
                  <a:pt x="45495" y="200766"/>
                </a:lnTo>
                <a:lnTo>
                  <a:pt x="43836" y="208490"/>
                </a:lnTo>
                <a:lnTo>
                  <a:pt x="585941" y="69433"/>
                </a:lnTo>
                <a:lnTo>
                  <a:pt x="321371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370538" y="4522912"/>
            <a:ext cx="52705" cy="123825"/>
          </a:xfrm>
          <a:custGeom>
            <a:avLst/>
            <a:gdLst/>
            <a:ahLst/>
            <a:cxnLst/>
            <a:rect l="l" t="t" r="r" b="b"/>
            <a:pathLst>
              <a:path w="52705" h="123825">
                <a:moveTo>
                  <a:pt x="4112" y="0"/>
                </a:moveTo>
                <a:lnTo>
                  <a:pt x="2506" y="2762"/>
                </a:lnTo>
                <a:lnTo>
                  <a:pt x="792" y="11320"/>
                </a:lnTo>
                <a:lnTo>
                  <a:pt x="0" y="28956"/>
                </a:lnTo>
                <a:lnTo>
                  <a:pt x="1157" y="58954"/>
                </a:lnTo>
                <a:lnTo>
                  <a:pt x="15427" y="100157"/>
                </a:lnTo>
                <a:lnTo>
                  <a:pt x="47299" y="123352"/>
                </a:lnTo>
                <a:lnTo>
                  <a:pt x="47430" y="123302"/>
                </a:lnTo>
                <a:lnTo>
                  <a:pt x="49164" y="116458"/>
                </a:lnTo>
                <a:lnTo>
                  <a:pt x="49989" y="101711"/>
                </a:lnTo>
                <a:lnTo>
                  <a:pt x="50304" y="84009"/>
                </a:lnTo>
                <a:lnTo>
                  <a:pt x="50509" y="68298"/>
                </a:lnTo>
                <a:lnTo>
                  <a:pt x="51002" y="59526"/>
                </a:lnTo>
                <a:lnTo>
                  <a:pt x="24753" y="17342"/>
                </a:lnTo>
                <a:lnTo>
                  <a:pt x="4112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295994" y="4504351"/>
            <a:ext cx="52705" cy="123825"/>
          </a:xfrm>
          <a:custGeom>
            <a:avLst/>
            <a:gdLst/>
            <a:ahLst/>
            <a:cxnLst/>
            <a:rect l="l" t="t" r="r" b="b"/>
            <a:pathLst>
              <a:path w="52705" h="123825">
                <a:moveTo>
                  <a:pt x="4109" y="0"/>
                </a:moveTo>
                <a:lnTo>
                  <a:pt x="2503" y="2767"/>
                </a:lnTo>
                <a:lnTo>
                  <a:pt x="791" y="11330"/>
                </a:lnTo>
                <a:lnTo>
                  <a:pt x="0" y="28971"/>
                </a:lnTo>
                <a:lnTo>
                  <a:pt x="1158" y="58972"/>
                </a:lnTo>
                <a:lnTo>
                  <a:pt x="15432" y="100166"/>
                </a:lnTo>
                <a:lnTo>
                  <a:pt x="47298" y="123320"/>
                </a:lnTo>
                <a:lnTo>
                  <a:pt x="49156" y="116466"/>
                </a:lnTo>
                <a:lnTo>
                  <a:pt x="49981" y="101731"/>
                </a:lnTo>
                <a:lnTo>
                  <a:pt x="50297" y="84024"/>
                </a:lnTo>
                <a:lnTo>
                  <a:pt x="50501" y="68304"/>
                </a:lnTo>
                <a:lnTo>
                  <a:pt x="50989" y="59525"/>
                </a:lnTo>
                <a:lnTo>
                  <a:pt x="24757" y="17345"/>
                </a:lnTo>
                <a:lnTo>
                  <a:pt x="4109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224317" y="4474692"/>
            <a:ext cx="52705" cy="123825"/>
          </a:xfrm>
          <a:custGeom>
            <a:avLst/>
            <a:gdLst/>
            <a:ahLst/>
            <a:cxnLst/>
            <a:rect l="l" t="t" r="r" b="b"/>
            <a:pathLst>
              <a:path w="52705" h="123825">
                <a:moveTo>
                  <a:pt x="4113" y="0"/>
                </a:moveTo>
                <a:lnTo>
                  <a:pt x="2508" y="2759"/>
                </a:lnTo>
                <a:lnTo>
                  <a:pt x="793" y="11312"/>
                </a:lnTo>
                <a:lnTo>
                  <a:pt x="0" y="28945"/>
                </a:lnTo>
                <a:lnTo>
                  <a:pt x="1156" y="58942"/>
                </a:lnTo>
                <a:lnTo>
                  <a:pt x="15422" y="100169"/>
                </a:lnTo>
                <a:lnTo>
                  <a:pt x="47299" y="123353"/>
                </a:lnTo>
                <a:lnTo>
                  <a:pt x="47429" y="123304"/>
                </a:lnTo>
                <a:lnTo>
                  <a:pt x="49160" y="116460"/>
                </a:lnTo>
                <a:lnTo>
                  <a:pt x="49985" y="101714"/>
                </a:lnTo>
                <a:lnTo>
                  <a:pt x="50301" y="84011"/>
                </a:lnTo>
                <a:lnTo>
                  <a:pt x="50508" y="68300"/>
                </a:lnTo>
                <a:lnTo>
                  <a:pt x="51002" y="59527"/>
                </a:lnTo>
                <a:lnTo>
                  <a:pt x="24759" y="17347"/>
                </a:lnTo>
                <a:lnTo>
                  <a:pt x="4113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159267" y="4446039"/>
            <a:ext cx="52705" cy="123825"/>
          </a:xfrm>
          <a:custGeom>
            <a:avLst/>
            <a:gdLst/>
            <a:ahLst/>
            <a:cxnLst/>
            <a:rect l="l" t="t" r="r" b="b"/>
            <a:pathLst>
              <a:path w="52705" h="123825">
                <a:moveTo>
                  <a:pt x="4124" y="0"/>
                </a:moveTo>
                <a:lnTo>
                  <a:pt x="2519" y="2752"/>
                </a:lnTo>
                <a:lnTo>
                  <a:pt x="800" y="11298"/>
                </a:lnTo>
                <a:lnTo>
                  <a:pt x="0" y="28930"/>
                </a:lnTo>
                <a:lnTo>
                  <a:pt x="1150" y="58939"/>
                </a:lnTo>
                <a:lnTo>
                  <a:pt x="15405" y="100171"/>
                </a:lnTo>
                <a:lnTo>
                  <a:pt x="47304" y="123385"/>
                </a:lnTo>
                <a:lnTo>
                  <a:pt x="47434" y="123335"/>
                </a:lnTo>
                <a:lnTo>
                  <a:pt x="49164" y="116477"/>
                </a:lnTo>
                <a:lnTo>
                  <a:pt x="49987" y="101724"/>
                </a:lnTo>
                <a:lnTo>
                  <a:pt x="50300" y="84021"/>
                </a:lnTo>
                <a:lnTo>
                  <a:pt x="50504" y="68318"/>
                </a:lnTo>
                <a:lnTo>
                  <a:pt x="50995" y="59560"/>
                </a:lnTo>
                <a:lnTo>
                  <a:pt x="24764" y="17362"/>
                </a:lnTo>
                <a:lnTo>
                  <a:pt x="4124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300621" y="4413732"/>
            <a:ext cx="307340" cy="213360"/>
          </a:xfrm>
          <a:custGeom>
            <a:avLst/>
            <a:gdLst/>
            <a:ahLst/>
            <a:cxnLst/>
            <a:rect l="l" t="t" r="r" b="b"/>
            <a:pathLst>
              <a:path w="307339" h="213360">
                <a:moveTo>
                  <a:pt x="307287" y="0"/>
                </a:moveTo>
                <a:lnTo>
                  <a:pt x="0" y="90342"/>
                </a:lnTo>
                <a:lnTo>
                  <a:pt x="19819" y="104410"/>
                </a:lnTo>
                <a:lnTo>
                  <a:pt x="32133" y="113879"/>
                </a:lnTo>
                <a:lnTo>
                  <a:pt x="46899" y="161858"/>
                </a:lnTo>
                <a:lnTo>
                  <a:pt x="47055" y="177804"/>
                </a:lnTo>
                <a:lnTo>
                  <a:pt x="46577" y="193041"/>
                </a:lnTo>
                <a:lnTo>
                  <a:pt x="45494" y="205529"/>
                </a:lnTo>
                <a:lnTo>
                  <a:pt x="43833" y="213229"/>
                </a:lnTo>
                <a:lnTo>
                  <a:pt x="162482" y="184312"/>
                </a:lnTo>
                <a:lnTo>
                  <a:pt x="307287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294355" y="4504106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5" y="0"/>
                </a:moveTo>
                <a:lnTo>
                  <a:pt x="1758" y="765"/>
                </a:lnTo>
                <a:lnTo>
                  <a:pt x="0" y="7107"/>
                </a:lnTo>
                <a:lnTo>
                  <a:pt x="429" y="24489"/>
                </a:lnTo>
                <a:lnTo>
                  <a:pt x="5280" y="73152"/>
                </a:lnTo>
                <a:lnTo>
                  <a:pt x="33196" y="112246"/>
                </a:lnTo>
                <a:lnTo>
                  <a:pt x="44835" y="120577"/>
                </a:lnTo>
                <a:lnTo>
                  <a:pt x="6265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228944" y="4392061"/>
            <a:ext cx="298450" cy="205740"/>
          </a:xfrm>
          <a:custGeom>
            <a:avLst/>
            <a:gdLst/>
            <a:ahLst/>
            <a:cxnLst/>
            <a:rect l="l" t="t" r="r" b="b"/>
            <a:pathLst>
              <a:path w="298450" h="205739">
                <a:moveTo>
                  <a:pt x="297990" y="0"/>
                </a:moveTo>
                <a:lnTo>
                  <a:pt x="0" y="82387"/>
                </a:lnTo>
                <a:lnTo>
                  <a:pt x="19828" y="96457"/>
                </a:lnTo>
                <a:lnTo>
                  <a:pt x="32147" y="105925"/>
                </a:lnTo>
                <a:lnTo>
                  <a:pt x="46908" y="153869"/>
                </a:lnTo>
                <a:lnTo>
                  <a:pt x="47062" y="169812"/>
                </a:lnTo>
                <a:lnTo>
                  <a:pt x="46581" y="185050"/>
                </a:lnTo>
                <a:lnTo>
                  <a:pt x="45497" y="197546"/>
                </a:lnTo>
                <a:lnTo>
                  <a:pt x="43836" y="205265"/>
                </a:lnTo>
                <a:lnTo>
                  <a:pt x="142006" y="180593"/>
                </a:lnTo>
                <a:lnTo>
                  <a:pt x="297990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222683" y="4474448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0" y="0"/>
                </a:moveTo>
                <a:lnTo>
                  <a:pt x="1757" y="764"/>
                </a:lnTo>
                <a:lnTo>
                  <a:pt x="0" y="7097"/>
                </a:lnTo>
                <a:lnTo>
                  <a:pt x="429" y="24456"/>
                </a:lnTo>
                <a:lnTo>
                  <a:pt x="5275" y="73129"/>
                </a:lnTo>
                <a:lnTo>
                  <a:pt x="33195" y="112267"/>
                </a:lnTo>
                <a:lnTo>
                  <a:pt x="44833" y="120589"/>
                </a:lnTo>
                <a:lnTo>
                  <a:pt x="6260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163890" y="4370816"/>
            <a:ext cx="278765" cy="198120"/>
          </a:xfrm>
          <a:custGeom>
            <a:avLst/>
            <a:gdLst/>
            <a:ahLst/>
            <a:cxnLst/>
            <a:rect l="l" t="t" r="r" b="b"/>
            <a:pathLst>
              <a:path w="278764" h="198120">
                <a:moveTo>
                  <a:pt x="278331" y="0"/>
                </a:moveTo>
                <a:lnTo>
                  <a:pt x="0" y="75011"/>
                </a:lnTo>
                <a:lnTo>
                  <a:pt x="19829" y="89068"/>
                </a:lnTo>
                <a:lnTo>
                  <a:pt x="32147" y="98530"/>
                </a:lnTo>
                <a:lnTo>
                  <a:pt x="46900" y="146510"/>
                </a:lnTo>
                <a:lnTo>
                  <a:pt x="47058" y="162457"/>
                </a:lnTo>
                <a:lnTo>
                  <a:pt x="46582" y="177695"/>
                </a:lnTo>
                <a:lnTo>
                  <a:pt x="45500" y="190180"/>
                </a:lnTo>
                <a:lnTo>
                  <a:pt x="43839" y="197875"/>
                </a:lnTo>
                <a:lnTo>
                  <a:pt x="118954" y="179313"/>
                </a:lnTo>
                <a:lnTo>
                  <a:pt x="278331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157627" y="4445828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3" y="0"/>
                </a:moveTo>
                <a:lnTo>
                  <a:pt x="1757" y="765"/>
                </a:lnTo>
                <a:lnTo>
                  <a:pt x="0" y="7105"/>
                </a:lnTo>
                <a:lnTo>
                  <a:pt x="433" y="24485"/>
                </a:lnTo>
                <a:lnTo>
                  <a:pt x="5285" y="73149"/>
                </a:lnTo>
                <a:lnTo>
                  <a:pt x="33206" y="112248"/>
                </a:lnTo>
                <a:lnTo>
                  <a:pt x="44841" y="120579"/>
                </a:lnTo>
                <a:lnTo>
                  <a:pt x="6263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369176" y="4522637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6" y="0"/>
                </a:moveTo>
                <a:lnTo>
                  <a:pt x="1757" y="786"/>
                </a:lnTo>
                <a:lnTo>
                  <a:pt x="121" y="6708"/>
                </a:lnTo>
              </a:path>
              <a:path w="45085" h="120650">
                <a:moveTo>
                  <a:pt x="121" y="12046"/>
                </a:moveTo>
                <a:lnTo>
                  <a:pt x="2743" y="53630"/>
                </a:lnTo>
                <a:lnTo>
                  <a:pt x="10122" y="91883"/>
                </a:lnTo>
                <a:lnTo>
                  <a:pt x="33200" y="112292"/>
                </a:lnTo>
                <a:lnTo>
                  <a:pt x="44839" y="1206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294464" y="4504106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5" y="0"/>
                </a:moveTo>
                <a:lnTo>
                  <a:pt x="1758" y="765"/>
                </a:lnTo>
                <a:lnTo>
                  <a:pt x="108" y="6715"/>
                </a:lnTo>
              </a:path>
              <a:path w="45085" h="120650">
                <a:moveTo>
                  <a:pt x="108" y="11508"/>
                </a:moveTo>
                <a:lnTo>
                  <a:pt x="2740" y="53558"/>
                </a:lnTo>
                <a:lnTo>
                  <a:pt x="10122" y="91839"/>
                </a:lnTo>
                <a:lnTo>
                  <a:pt x="33196" y="112246"/>
                </a:lnTo>
                <a:lnTo>
                  <a:pt x="44835" y="120577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228944" y="4392061"/>
            <a:ext cx="298450" cy="205740"/>
          </a:xfrm>
          <a:custGeom>
            <a:avLst/>
            <a:gdLst/>
            <a:ahLst/>
            <a:cxnLst/>
            <a:rect l="l" t="t" r="r" b="b"/>
            <a:pathLst>
              <a:path w="298450" h="205739">
                <a:moveTo>
                  <a:pt x="297990" y="0"/>
                </a:moveTo>
                <a:lnTo>
                  <a:pt x="0" y="82387"/>
                </a:lnTo>
                <a:lnTo>
                  <a:pt x="19828" y="96457"/>
                </a:lnTo>
                <a:lnTo>
                  <a:pt x="32147" y="105925"/>
                </a:lnTo>
                <a:lnTo>
                  <a:pt x="46908" y="153869"/>
                </a:lnTo>
                <a:lnTo>
                  <a:pt x="47062" y="169812"/>
                </a:lnTo>
                <a:lnTo>
                  <a:pt x="46581" y="185050"/>
                </a:lnTo>
                <a:lnTo>
                  <a:pt x="45497" y="197546"/>
                </a:lnTo>
                <a:lnTo>
                  <a:pt x="43836" y="205265"/>
                </a:lnTo>
                <a:lnTo>
                  <a:pt x="142006" y="18059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222802" y="4474448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0" y="0"/>
                </a:moveTo>
                <a:lnTo>
                  <a:pt x="1757" y="764"/>
                </a:lnTo>
                <a:lnTo>
                  <a:pt x="118" y="6668"/>
                </a:lnTo>
              </a:path>
              <a:path w="45085" h="120650">
                <a:moveTo>
                  <a:pt x="118" y="11903"/>
                </a:moveTo>
                <a:lnTo>
                  <a:pt x="2737" y="53529"/>
                </a:lnTo>
                <a:lnTo>
                  <a:pt x="10114" y="91831"/>
                </a:lnTo>
                <a:lnTo>
                  <a:pt x="33195" y="112267"/>
                </a:lnTo>
                <a:lnTo>
                  <a:pt x="44833" y="12058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163890" y="4370816"/>
            <a:ext cx="278765" cy="198120"/>
          </a:xfrm>
          <a:custGeom>
            <a:avLst/>
            <a:gdLst/>
            <a:ahLst/>
            <a:cxnLst/>
            <a:rect l="l" t="t" r="r" b="b"/>
            <a:pathLst>
              <a:path w="278764" h="198120">
                <a:moveTo>
                  <a:pt x="278331" y="0"/>
                </a:moveTo>
                <a:lnTo>
                  <a:pt x="0" y="75011"/>
                </a:lnTo>
                <a:lnTo>
                  <a:pt x="19829" y="89068"/>
                </a:lnTo>
                <a:lnTo>
                  <a:pt x="32147" y="98530"/>
                </a:lnTo>
                <a:lnTo>
                  <a:pt x="46900" y="146510"/>
                </a:lnTo>
                <a:lnTo>
                  <a:pt x="47058" y="162457"/>
                </a:lnTo>
                <a:lnTo>
                  <a:pt x="46582" y="177695"/>
                </a:lnTo>
                <a:lnTo>
                  <a:pt x="45500" y="190180"/>
                </a:lnTo>
                <a:lnTo>
                  <a:pt x="43839" y="197875"/>
                </a:lnTo>
                <a:lnTo>
                  <a:pt x="118954" y="17931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157758" y="4445828"/>
            <a:ext cx="45085" cy="120650"/>
          </a:xfrm>
          <a:custGeom>
            <a:avLst/>
            <a:gdLst/>
            <a:ahLst/>
            <a:cxnLst/>
            <a:rect l="l" t="t" r="r" b="b"/>
            <a:pathLst>
              <a:path w="45085" h="120650">
                <a:moveTo>
                  <a:pt x="6263" y="0"/>
                </a:moveTo>
                <a:lnTo>
                  <a:pt x="1757" y="765"/>
                </a:lnTo>
                <a:lnTo>
                  <a:pt x="131" y="6633"/>
                </a:lnTo>
              </a:path>
              <a:path w="45085" h="120650">
                <a:moveTo>
                  <a:pt x="131" y="12357"/>
                </a:moveTo>
                <a:lnTo>
                  <a:pt x="2746" y="53554"/>
                </a:lnTo>
                <a:lnTo>
                  <a:pt x="10125" y="91838"/>
                </a:lnTo>
                <a:lnTo>
                  <a:pt x="33206" y="112248"/>
                </a:lnTo>
                <a:lnTo>
                  <a:pt x="44841" y="12057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390537" y="4372005"/>
            <a:ext cx="130175" cy="56515"/>
          </a:xfrm>
          <a:custGeom>
            <a:avLst/>
            <a:gdLst/>
            <a:ahLst/>
            <a:cxnLst/>
            <a:rect l="l" t="t" r="r" b="b"/>
            <a:pathLst>
              <a:path w="130175" h="56514">
                <a:moveTo>
                  <a:pt x="50410" y="0"/>
                </a:moveTo>
                <a:lnTo>
                  <a:pt x="0" y="56357"/>
                </a:lnTo>
                <a:lnTo>
                  <a:pt x="129978" y="21031"/>
                </a:lnTo>
                <a:lnTo>
                  <a:pt x="50410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476225" y="4393829"/>
            <a:ext cx="130175" cy="57785"/>
          </a:xfrm>
          <a:custGeom>
            <a:avLst/>
            <a:gdLst/>
            <a:ahLst/>
            <a:cxnLst/>
            <a:rect l="l" t="t" r="r" b="b"/>
            <a:pathLst>
              <a:path w="130175" h="57785">
                <a:moveTo>
                  <a:pt x="48661" y="0"/>
                </a:moveTo>
                <a:lnTo>
                  <a:pt x="0" y="57546"/>
                </a:lnTo>
                <a:lnTo>
                  <a:pt x="129994" y="22219"/>
                </a:lnTo>
                <a:lnTo>
                  <a:pt x="48661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560390" y="4416049"/>
            <a:ext cx="130175" cy="56515"/>
          </a:xfrm>
          <a:custGeom>
            <a:avLst/>
            <a:gdLst/>
            <a:ahLst/>
            <a:cxnLst/>
            <a:rect l="l" t="t" r="r" b="b"/>
            <a:pathLst>
              <a:path w="130175" h="56514">
                <a:moveTo>
                  <a:pt x="45817" y="0"/>
                </a:moveTo>
                <a:lnTo>
                  <a:pt x="0" y="56052"/>
                </a:lnTo>
                <a:lnTo>
                  <a:pt x="129969" y="20695"/>
                </a:lnTo>
                <a:lnTo>
                  <a:pt x="45817" y="0"/>
                </a:lnTo>
                <a:close/>
              </a:path>
            </a:pathLst>
          </a:custGeom>
          <a:solidFill>
            <a:srgbClr val="D7E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300621" y="4413732"/>
            <a:ext cx="307340" cy="213360"/>
          </a:xfrm>
          <a:custGeom>
            <a:avLst/>
            <a:gdLst/>
            <a:ahLst/>
            <a:cxnLst/>
            <a:rect l="l" t="t" r="r" b="b"/>
            <a:pathLst>
              <a:path w="307339" h="213360">
                <a:moveTo>
                  <a:pt x="307287" y="0"/>
                </a:moveTo>
                <a:lnTo>
                  <a:pt x="0" y="90342"/>
                </a:lnTo>
                <a:lnTo>
                  <a:pt x="19819" y="104410"/>
                </a:lnTo>
                <a:lnTo>
                  <a:pt x="32133" y="113879"/>
                </a:lnTo>
                <a:lnTo>
                  <a:pt x="46899" y="161858"/>
                </a:lnTo>
                <a:lnTo>
                  <a:pt x="47055" y="177804"/>
                </a:lnTo>
                <a:lnTo>
                  <a:pt x="46577" y="193041"/>
                </a:lnTo>
                <a:lnTo>
                  <a:pt x="45494" y="205529"/>
                </a:lnTo>
                <a:lnTo>
                  <a:pt x="43833" y="213229"/>
                </a:lnTo>
                <a:lnTo>
                  <a:pt x="162482" y="184312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375309" y="4437050"/>
            <a:ext cx="586105" cy="208915"/>
          </a:xfrm>
          <a:custGeom>
            <a:avLst/>
            <a:gdLst/>
            <a:ahLst/>
            <a:cxnLst/>
            <a:rect l="l" t="t" r="r" b="b"/>
            <a:pathLst>
              <a:path w="586105" h="208914">
                <a:moveTo>
                  <a:pt x="321371" y="0"/>
                </a:moveTo>
                <a:lnTo>
                  <a:pt x="0" y="85587"/>
                </a:lnTo>
                <a:lnTo>
                  <a:pt x="19827" y="99669"/>
                </a:lnTo>
                <a:lnTo>
                  <a:pt x="32147" y="109144"/>
                </a:lnTo>
                <a:lnTo>
                  <a:pt x="46905" y="157088"/>
                </a:lnTo>
                <a:lnTo>
                  <a:pt x="47060" y="173031"/>
                </a:lnTo>
                <a:lnTo>
                  <a:pt x="46580" y="188268"/>
                </a:lnTo>
                <a:lnTo>
                  <a:pt x="45495" y="200766"/>
                </a:lnTo>
                <a:lnTo>
                  <a:pt x="43836" y="208490"/>
                </a:lnTo>
                <a:lnTo>
                  <a:pt x="585941" y="69433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094274" y="1972742"/>
            <a:ext cx="2851785" cy="1106805"/>
          </a:xfrm>
          <a:custGeom>
            <a:avLst/>
            <a:gdLst/>
            <a:ahLst/>
            <a:cxnLst/>
            <a:rect l="l" t="t" r="r" b="b"/>
            <a:pathLst>
              <a:path w="2851785" h="1106805">
                <a:moveTo>
                  <a:pt x="0" y="270997"/>
                </a:moveTo>
                <a:lnTo>
                  <a:pt x="0" y="629533"/>
                </a:lnTo>
                <a:lnTo>
                  <a:pt x="1816827" y="1106302"/>
                </a:lnTo>
                <a:lnTo>
                  <a:pt x="1816827" y="748771"/>
                </a:lnTo>
                <a:lnTo>
                  <a:pt x="0" y="270997"/>
                </a:lnTo>
                <a:close/>
              </a:path>
              <a:path w="2851785" h="1106805">
                <a:moveTo>
                  <a:pt x="2851531" y="477255"/>
                </a:moveTo>
                <a:lnTo>
                  <a:pt x="1816827" y="1106302"/>
                </a:lnTo>
                <a:lnTo>
                  <a:pt x="2851531" y="834786"/>
                </a:lnTo>
                <a:lnTo>
                  <a:pt x="2851531" y="477255"/>
                </a:lnTo>
                <a:close/>
              </a:path>
              <a:path w="2851785" h="1106805">
                <a:moveTo>
                  <a:pt x="1032790" y="0"/>
                </a:moveTo>
                <a:lnTo>
                  <a:pt x="0" y="270997"/>
                </a:lnTo>
                <a:lnTo>
                  <a:pt x="1816827" y="748771"/>
                </a:lnTo>
                <a:lnTo>
                  <a:pt x="2851531" y="477255"/>
                </a:lnTo>
                <a:lnTo>
                  <a:pt x="103279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094274" y="1972742"/>
            <a:ext cx="2851785" cy="1106805"/>
          </a:xfrm>
          <a:custGeom>
            <a:avLst/>
            <a:gdLst/>
            <a:ahLst/>
            <a:cxnLst/>
            <a:rect l="l" t="t" r="r" b="b"/>
            <a:pathLst>
              <a:path w="2851785" h="1106805">
                <a:moveTo>
                  <a:pt x="2851531" y="477255"/>
                </a:moveTo>
                <a:lnTo>
                  <a:pt x="2851531" y="834786"/>
                </a:lnTo>
                <a:lnTo>
                  <a:pt x="1816827" y="1106302"/>
                </a:lnTo>
                <a:lnTo>
                  <a:pt x="0" y="629533"/>
                </a:lnTo>
                <a:lnTo>
                  <a:pt x="0" y="270997"/>
                </a:lnTo>
                <a:lnTo>
                  <a:pt x="1032790" y="0"/>
                </a:lnTo>
                <a:lnTo>
                  <a:pt x="2851531" y="477255"/>
                </a:lnTo>
                <a:lnTo>
                  <a:pt x="1816827" y="748771"/>
                </a:lnTo>
                <a:lnTo>
                  <a:pt x="0" y="270997"/>
                </a:lnTo>
                <a:lnTo>
                  <a:pt x="1816827" y="748771"/>
                </a:lnTo>
                <a:lnTo>
                  <a:pt x="1816827" y="110630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034265" y="5853303"/>
            <a:ext cx="2851785" cy="1106805"/>
          </a:xfrm>
          <a:custGeom>
            <a:avLst/>
            <a:gdLst/>
            <a:ahLst/>
            <a:cxnLst/>
            <a:rect l="l" t="t" r="r" b="b"/>
            <a:pathLst>
              <a:path w="2851785" h="1106804">
                <a:moveTo>
                  <a:pt x="0" y="270997"/>
                </a:moveTo>
                <a:lnTo>
                  <a:pt x="0" y="629533"/>
                </a:lnTo>
                <a:lnTo>
                  <a:pt x="1816821" y="1106302"/>
                </a:lnTo>
                <a:lnTo>
                  <a:pt x="1816821" y="748771"/>
                </a:lnTo>
                <a:lnTo>
                  <a:pt x="0" y="270997"/>
                </a:lnTo>
                <a:close/>
              </a:path>
              <a:path w="2851785" h="1106804">
                <a:moveTo>
                  <a:pt x="2851556" y="477255"/>
                </a:moveTo>
                <a:lnTo>
                  <a:pt x="1816821" y="1106302"/>
                </a:lnTo>
                <a:lnTo>
                  <a:pt x="2851556" y="834786"/>
                </a:lnTo>
                <a:lnTo>
                  <a:pt x="2851556" y="477255"/>
                </a:lnTo>
                <a:close/>
              </a:path>
              <a:path w="2851785" h="1106804">
                <a:moveTo>
                  <a:pt x="1032784" y="0"/>
                </a:moveTo>
                <a:lnTo>
                  <a:pt x="0" y="270997"/>
                </a:lnTo>
                <a:lnTo>
                  <a:pt x="1816821" y="748771"/>
                </a:lnTo>
                <a:lnTo>
                  <a:pt x="2851556" y="477255"/>
                </a:lnTo>
                <a:lnTo>
                  <a:pt x="1032784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034265" y="5853303"/>
            <a:ext cx="2851785" cy="1106805"/>
          </a:xfrm>
          <a:custGeom>
            <a:avLst/>
            <a:gdLst/>
            <a:ahLst/>
            <a:cxnLst/>
            <a:rect l="l" t="t" r="r" b="b"/>
            <a:pathLst>
              <a:path w="2851785" h="1106804">
                <a:moveTo>
                  <a:pt x="2851556" y="477255"/>
                </a:moveTo>
                <a:lnTo>
                  <a:pt x="2851556" y="834786"/>
                </a:lnTo>
                <a:lnTo>
                  <a:pt x="1816821" y="1106302"/>
                </a:lnTo>
                <a:lnTo>
                  <a:pt x="0" y="629533"/>
                </a:lnTo>
                <a:lnTo>
                  <a:pt x="0" y="270997"/>
                </a:lnTo>
                <a:lnTo>
                  <a:pt x="1032784" y="0"/>
                </a:lnTo>
                <a:lnTo>
                  <a:pt x="2851556" y="477255"/>
                </a:lnTo>
                <a:lnTo>
                  <a:pt x="1816821" y="748771"/>
                </a:lnTo>
                <a:lnTo>
                  <a:pt x="0" y="270997"/>
                </a:lnTo>
                <a:lnTo>
                  <a:pt x="1816821" y="748771"/>
                </a:lnTo>
                <a:lnTo>
                  <a:pt x="1816821" y="1106302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067050" y="5853303"/>
            <a:ext cx="1137920" cy="654050"/>
          </a:xfrm>
          <a:custGeom>
            <a:avLst/>
            <a:gdLst/>
            <a:ahLst/>
            <a:cxnLst/>
            <a:rect l="l" t="t" r="r" b="b"/>
            <a:pathLst>
              <a:path w="1137920" h="654050">
                <a:moveTo>
                  <a:pt x="0" y="0"/>
                </a:moveTo>
                <a:lnTo>
                  <a:pt x="0" y="354695"/>
                </a:lnTo>
                <a:lnTo>
                  <a:pt x="1137513" y="653765"/>
                </a:lnTo>
                <a:lnTo>
                  <a:pt x="0" y="0"/>
                </a:lnTo>
                <a:close/>
              </a:path>
            </a:pathLst>
          </a:custGeom>
          <a:solidFill>
            <a:srgbClr val="BB9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709373" y="5853303"/>
            <a:ext cx="1495425" cy="654050"/>
          </a:xfrm>
          <a:custGeom>
            <a:avLst/>
            <a:gdLst/>
            <a:ahLst/>
            <a:cxnLst/>
            <a:rect l="l" t="t" r="r" b="b"/>
            <a:pathLst>
              <a:path w="1495425" h="654050">
                <a:moveTo>
                  <a:pt x="357676" y="0"/>
                </a:moveTo>
                <a:lnTo>
                  <a:pt x="357676" y="354695"/>
                </a:lnTo>
                <a:lnTo>
                  <a:pt x="0" y="448543"/>
                </a:lnTo>
                <a:lnTo>
                  <a:pt x="357676" y="354695"/>
                </a:lnTo>
                <a:lnTo>
                  <a:pt x="1495190" y="653765"/>
                </a:lnTo>
              </a:path>
            </a:pathLst>
          </a:custGeom>
          <a:ln w="634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5546957" y="2646959"/>
            <a:ext cx="1106805" cy="735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255" indent="-123189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p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135255">
              <a:lnSpc>
                <a:spcPct val="100000"/>
              </a:lnSpc>
              <a:spcBef>
                <a:spcPts val="900"/>
              </a:spcBef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5669678" y="6534178"/>
            <a:ext cx="870585" cy="432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72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FT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D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Bottom</a:t>
            </a:r>
            <a:r>
              <a:rPr sz="14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Cover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5669678" y="3604752"/>
            <a:ext cx="86233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S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Corner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4913995" y="3998456"/>
            <a:ext cx="143573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34060" algn="l"/>
              </a:tabLst>
            </a:pPr>
            <a:r>
              <a:rPr sz="1400" i="1" u="dashHeavy" dirty="0">
                <a:solidFill>
                  <a:srgbClr val="2B3890"/>
                </a:solidFill>
                <a:latin typeface="Arial Narrow"/>
                <a:cs typeface="Arial Narrow"/>
              </a:rPr>
              <a:t> </a:t>
            </a:r>
            <a:r>
              <a:rPr sz="1400" i="1" u="dashHeavy" dirty="0">
                <a:solidFill>
                  <a:srgbClr val="2B3890"/>
                </a:solidFill>
                <a:latin typeface="Times New Roman"/>
                <a:cs typeface="Times New Roman"/>
              </a:rPr>
              <a:t>	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Film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5669678" y="5355084"/>
            <a:ext cx="33591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EPS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5669678" y="4231204"/>
            <a:ext cx="779145" cy="964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62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Tabl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Top</a:t>
            </a:r>
            <a:r>
              <a:rPr sz="14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Too</a:t>
            </a:r>
            <a:r>
              <a:rPr sz="1400" i="1" dirty="0">
                <a:solidFill>
                  <a:srgbClr val="2B3890"/>
                </a:solidFill>
                <a:latin typeface="Arial Narrow"/>
                <a:cs typeface="Arial Narrow"/>
              </a:rPr>
              <a:t>l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35" dirty="0">
                <a:solidFill>
                  <a:srgbClr val="2B3890"/>
                </a:solidFill>
                <a:latin typeface="Arial Narrow"/>
                <a:cs typeface="Arial Narrow"/>
              </a:rPr>
              <a:t>Kit</a:t>
            </a:r>
            <a:endParaRPr sz="14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HDP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Bag</a:t>
            </a:r>
            <a:endParaRPr sz="14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Manual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787995" y="4317619"/>
            <a:ext cx="1115060" cy="549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2705">
              <a:lnSpc>
                <a:spcPct val="162200"/>
              </a:lnSpc>
              <a:tabLst>
                <a:tab pos="1101725" algn="l"/>
              </a:tabLst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Tabl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Leg</a:t>
            </a:r>
            <a:r>
              <a:rPr sz="1400" i="1" spc="3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HDP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E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Ba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g</a:t>
            </a:r>
            <a:r>
              <a:rPr sz="1400" i="1" dirty="0">
                <a:solidFill>
                  <a:srgbClr val="2B3890"/>
                </a:solidFill>
                <a:latin typeface="Times New Roman"/>
                <a:cs typeface="Times New Roman"/>
              </a:rPr>
              <a:t>  </a:t>
            </a:r>
            <a:r>
              <a:rPr sz="1400" i="1" spc="-120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u="heavy" dirty="0">
                <a:solidFill>
                  <a:srgbClr val="2B3890"/>
                </a:solidFill>
                <a:latin typeface="Arial Narrow"/>
                <a:cs typeface="Arial Narrow"/>
              </a:rPr>
              <a:t> </a:t>
            </a:r>
            <a:r>
              <a:rPr sz="1400" i="1" u="heavy" dirty="0">
                <a:solidFill>
                  <a:srgbClr val="2B3890"/>
                </a:solidFill>
                <a:latin typeface="Times New Roman"/>
                <a:cs typeface="Times New Roman"/>
              </a:rPr>
              <a:t>	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753086" y="3664728"/>
            <a:ext cx="86233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EP</a:t>
            </a:r>
            <a:r>
              <a:rPr sz="1400" i="1" spc="5" dirty="0">
                <a:solidFill>
                  <a:srgbClr val="2B3890"/>
                </a:solidFill>
                <a:latin typeface="Arial Narrow"/>
                <a:cs typeface="Arial Narrow"/>
              </a:rPr>
              <a:t>S</a:t>
            </a:r>
            <a:r>
              <a:rPr sz="1400" i="1" spc="45" dirty="0">
                <a:solidFill>
                  <a:srgbClr val="2B3890"/>
                </a:solidFill>
                <a:latin typeface="Times New Roman"/>
                <a:cs typeface="Times New Roman"/>
              </a:rPr>
              <a:t> </a:t>
            </a:r>
            <a:r>
              <a:rPr sz="1400" i="1" spc="40" dirty="0">
                <a:solidFill>
                  <a:srgbClr val="2B3890"/>
                </a:solidFill>
                <a:latin typeface="Arial Narrow"/>
                <a:cs typeface="Arial Narrow"/>
              </a:rPr>
              <a:t>Corner</a:t>
            </a:r>
            <a:endParaRPr sz="1400">
              <a:latin typeface="Arial Narrow"/>
              <a:cs typeface="Arial Narrow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366204" y="458753"/>
            <a:ext cx="6790055" cy="772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one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709783" y="8408341"/>
            <a:ext cx="5878195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8155" marR="5080" indent="-466090">
              <a:lnSpc>
                <a:spcPct val="118100"/>
              </a:lnSpc>
            </a:pP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material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aroun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produc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compulsory.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Standard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specification: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Density:</a:t>
            </a:r>
            <a:r>
              <a:rPr sz="12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20kg/m</a:t>
            </a:r>
            <a:r>
              <a:rPr sz="1050" baseline="31746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Thickness:</a:t>
            </a:r>
            <a:r>
              <a:rPr sz="12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15mm.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6" name="object 166"/>
          <p:cNvSpPr/>
          <p:nvPr/>
        </p:nvSpPr>
        <p:spPr>
          <a:xfrm>
            <a:off x="3885072" y="5315941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0" y="217749"/>
                </a:moveTo>
                <a:lnTo>
                  <a:pt x="7406" y="477926"/>
                </a:lnTo>
                <a:lnTo>
                  <a:pt x="19385" y="483717"/>
                </a:lnTo>
                <a:lnTo>
                  <a:pt x="10393" y="223326"/>
                </a:lnTo>
                <a:lnTo>
                  <a:pt x="0" y="217749"/>
                </a:lnTo>
                <a:close/>
              </a:path>
              <a:path w="868045" h="483870">
                <a:moveTo>
                  <a:pt x="861517" y="0"/>
                </a:moveTo>
                <a:lnTo>
                  <a:pt x="10393" y="223326"/>
                </a:lnTo>
                <a:lnTo>
                  <a:pt x="19385" y="483717"/>
                </a:lnTo>
                <a:lnTo>
                  <a:pt x="867582" y="261122"/>
                </a:lnTo>
                <a:lnTo>
                  <a:pt x="861517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885072" y="5315941"/>
            <a:ext cx="868044" cy="483870"/>
          </a:xfrm>
          <a:custGeom>
            <a:avLst/>
            <a:gdLst/>
            <a:ahLst/>
            <a:cxnLst/>
            <a:rect l="l" t="t" r="r" b="b"/>
            <a:pathLst>
              <a:path w="868045" h="483870">
                <a:moveTo>
                  <a:pt x="10393" y="223326"/>
                </a:moveTo>
                <a:lnTo>
                  <a:pt x="0" y="217749"/>
                </a:lnTo>
                <a:lnTo>
                  <a:pt x="7406" y="477926"/>
                </a:lnTo>
                <a:lnTo>
                  <a:pt x="19385" y="483717"/>
                </a:lnTo>
                <a:lnTo>
                  <a:pt x="10393" y="223326"/>
                </a:lnTo>
                <a:lnTo>
                  <a:pt x="861517" y="0"/>
                </a:lnTo>
                <a:lnTo>
                  <a:pt x="867582" y="261122"/>
                </a:lnTo>
                <a:lnTo>
                  <a:pt x="19385" y="483717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885072" y="5311795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845728" y="0"/>
                </a:moveTo>
                <a:lnTo>
                  <a:pt x="0" y="221894"/>
                </a:lnTo>
                <a:lnTo>
                  <a:pt x="861517" y="4145"/>
                </a:lnTo>
                <a:lnTo>
                  <a:pt x="84572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885072" y="5311795"/>
            <a:ext cx="861694" cy="222250"/>
          </a:xfrm>
          <a:custGeom>
            <a:avLst/>
            <a:gdLst/>
            <a:ahLst/>
            <a:cxnLst/>
            <a:rect l="l" t="t" r="r" b="b"/>
            <a:pathLst>
              <a:path w="861695" h="222250">
                <a:moveTo>
                  <a:pt x="0" y="221894"/>
                </a:moveTo>
                <a:lnTo>
                  <a:pt x="845728" y="0"/>
                </a:lnTo>
                <a:lnTo>
                  <a:pt x="861517" y="4145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615250" y="3875852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59532" y="0"/>
                </a:moveTo>
                <a:lnTo>
                  <a:pt x="0" y="44683"/>
                </a:lnTo>
                <a:lnTo>
                  <a:pt x="135300" y="82722"/>
                </a:lnTo>
                <a:lnTo>
                  <a:pt x="135331" y="245790"/>
                </a:lnTo>
                <a:lnTo>
                  <a:pt x="295442" y="201655"/>
                </a:lnTo>
                <a:lnTo>
                  <a:pt x="295442" y="38435"/>
                </a:lnTo>
                <a:lnTo>
                  <a:pt x="15953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615250" y="3875852"/>
            <a:ext cx="295910" cy="246379"/>
          </a:xfrm>
          <a:custGeom>
            <a:avLst/>
            <a:gdLst/>
            <a:ahLst/>
            <a:cxnLst/>
            <a:rect l="l" t="t" r="r" b="b"/>
            <a:pathLst>
              <a:path w="295910" h="246379">
                <a:moveTo>
                  <a:pt x="159532" y="0"/>
                </a:moveTo>
                <a:lnTo>
                  <a:pt x="0" y="44683"/>
                </a:lnTo>
                <a:lnTo>
                  <a:pt x="135300" y="82722"/>
                </a:lnTo>
                <a:lnTo>
                  <a:pt x="135331" y="245790"/>
                </a:lnTo>
                <a:lnTo>
                  <a:pt x="295442" y="201655"/>
                </a:lnTo>
                <a:lnTo>
                  <a:pt x="295442" y="38435"/>
                </a:lnTo>
                <a:lnTo>
                  <a:pt x="159532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615281" y="3920535"/>
            <a:ext cx="135890" cy="201295"/>
          </a:xfrm>
          <a:custGeom>
            <a:avLst/>
            <a:gdLst/>
            <a:ahLst/>
            <a:cxnLst/>
            <a:rect l="l" t="t" r="r" b="b"/>
            <a:pathLst>
              <a:path w="135889" h="201295">
                <a:moveTo>
                  <a:pt x="0" y="0"/>
                </a:moveTo>
                <a:lnTo>
                  <a:pt x="0" y="22006"/>
                </a:lnTo>
                <a:lnTo>
                  <a:pt x="118658" y="54589"/>
                </a:lnTo>
                <a:lnTo>
                  <a:pt x="119481" y="192450"/>
                </a:lnTo>
                <a:lnTo>
                  <a:pt x="134569" y="201259"/>
                </a:lnTo>
                <a:lnTo>
                  <a:pt x="135270" y="38039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615281" y="3920535"/>
            <a:ext cx="135890" cy="201295"/>
          </a:xfrm>
          <a:custGeom>
            <a:avLst/>
            <a:gdLst/>
            <a:ahLst/>
            <a:cxnLst/>
            <a:rect l="l" t="t" r="r" b="b"/>
            <a:pathLst>
              <a:path w="135889" h="201295">
                <a:moveTo>
                  <a:pt x="0" y="0"/>
                </a:moveTo>
                <a:lnTo>
                  <a:pt x="0" y="22006"/>
                </a:lnTo>
                <a:lnTo>
                  <a:pt x="118658" y="54589"/>
                </a:lnTo>
                <a:lnTo>
                  <a:pt x="119481" y="192450"/>
                </a:lnTo>
                <a:lnTo>
                  <a:pt x="134569" y="201259"/>
                </a:lnTo>
                <a:lnTo>
                  <a:pt x="135270" y="38039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4750551" y="3914287"/>
            <a:ext cx="160655" cy="44450"/>
          </a:xfrm>
          <a:custGeom>
            <a:avLst/>
            <a:gdLst/>
            <a:ahLst/>
            <a:cxnLst/>
            <a:rect l="l" t="t" r="r" b="b"/>
            <a:pathLst>
              <a:path w="160654" h="44450">
                <a:moveTo>
                  <a:pt x="0" y="44287"/>
                </a:moveTo>
                <a:lnTo>
                  <a:pt x="160141" y="0"/>
                </a:lnTo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025712" y="3650910"/>
            <a:ext cx="151765" cy="144780"/>
          </a:xfrm>
          <a:custGeom>
            <a:avLst/>
            <a:gdLst/>
            <a:ahLst/>
            <a:cxnLst/>
            <a:rect l="l" t="t" r="r" b="b"/>
            <a:pathLst>
              <a:path w="151764" h="144779">
                <a:moveTo>
                  <a:pt x="0" y="0"/>
                </a:moveTo>
                <a:lnTo>
                  <a:pt x="0" y="144383"/>
                </a:lnTo>
                <a:lnTo>
                  <a:pt x="151644" y="103662"/>
                </a:lnTo>
                <a:lnTo>
                  <a:pt x="151535" y="37612"/>
                </a:lnTo>
                <a:lnTo>
                  <a:pt x="129546" y="37612"/>
                </a:lnTo>
                <a:lnTo>
                  <a:pt x="0" y="0"/>
                </a:lnTo>
                <a:close/>
              </a:path>
              <a:path w="151764" h="144779">
                <a:moveTo>
                  <a:pt x="151522" y="29626"/>
                </a:moveTo>
                <a:lnTo>
                  <a:pt x="129546" y="37612"/>
                </a:lnTo>
                <a:lnTo>
                  <a:pt x="151535" y="37612"/>
                </a:lnTo>
                <a:lnTo>
                  <a:pt x="151522" y="29626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025712" y="3650910"/>
            <a:ext cx="151765" cy="144780"/>
          </a:xfrm>
          <a:custGeom>
            <a:avLst/>
            <a:gdLst/>
            <a:ahLst/>
            <a:cxnLst/>
            <a:rect l="l" t="t" r="r" b="b"/>
            <a:pathLst>
              <a:path w="151764" h="144779">
                <a:moveTo>
                  <a:pt x="0" y="0"/>
                </a:moveTo>
                <a:lnTo>
                  <a:pt x="0" y="144383"/>
                </a:lnTo>
                <a:lnTo>
                  <a:pt x="151644" y="103662"/>
                </a:lnTo>
                <a:lnTo>
                  <a:pt x="151522" y="29626"/>
                </a:lnTo>
                <a:lnTo>
                  <a:pt x="129546" y="37612"/>
                </a:lnTo>
                <a:lnTo>
                  <a:pt x="0" y="0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6</a:t>
            </a:fld>
            <a:endParaRPr spc="5" dirty="0"/>
          </a:p>
        </p:txBody>
      </p:sp>
      <p:pic>
        <p:nvPicPr>
          <p:cNvPr id="178" name="177 Imagen" descr="09 R Metalica.png"/>
          <p:cNvPicPr>
            <a:picLocks noChangeAspect="1"/>
          </p:cNvPicPr>
          <p:nvPr/>
        </p:nvPicPr>
        <p:blipFill rotWithShape="1">
          <a:blip r:embed="rId5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585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585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9996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9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10455" y="7528068"/>
            <a:ext cx="2140585" cy="448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8465" marR="5080" indent="-406400">
              <a:lnSpc>
                <a:spcPct val="136100"/>
              </a:lnSpc>
            </a:pP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Note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20kg/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200" baseline="34722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200" baseline="34722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Densit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2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2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31F20"/>
                </a:solidFill>
                <a:latin typeface="Arial"/>
                <a:cs typeface="Arial"/>
              </a:rPr>
              <a:t>30kg/</a:t>
            </a:r>
            <a:r>
              <a:rPr sz="12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200" baseline="34722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200" baseline="34722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66204" y="458753"/>
            <a:ext cx="6790055" cy="6846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56235" indent="-34417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one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9"/>
              </a:spcBef>
            </a:pPr>
            <a:endParaRPr sz="2650">
              <a:latin typeface="Times New Roman"/>
              <a:cs typeface="Times New Roman"/>
            </a:endParaRPr>
          </a:p>
          <a:p>
            <a:pPr marL="356235" algn="just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carto</a:t>
            </a: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>
              <a:latin typeface="Times New Roman"/>
              <a:cs typeface="Times New Roman"/>
            </a:endParaRPr>
          </a:p>
          <a:p>
            <a:pPr marL="356235" algn="just">
              <a:lnSpc>
                <a:spcPct val="100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FTD.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(Full-Telescope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Design-Styl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Box):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legs.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>
              <a:latin typeface="Times New Roman"/>
              <a:cs typeface="Times New Roman"/>
            </a:endParaRPr>
          </a:p>
          <a:p>
            <a:pPr marL="356235" algn="just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Inner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cushioning</a:t>
            </a:r>
            <a:r>
              <a:rPr sz="1800" b="1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1750">
              <a:latin typeface="Times New Roman"/>
              <a:cs typeface="Times New Roman"/>
            </a:endParaRPr>
          </a:p>
          <a:p>
            <a:pPr marL="356235" marR="565150" algn="just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cushion: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protec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dropping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transportation,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knocking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etc.</a:t>
            </a:r>
            <a:r>
              <a:rPr sz="14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thickness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15mm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ga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existed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betwee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356235" marR="535305" algn="just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corners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/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sheet: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protec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strengthen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four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angle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six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surfac-</a:t>
            </a:r>
            <a:r>
              <a:rPr sz="14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shipping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356235" marR="495934">
              <a:lnSpc>
                <a:spcPct val="125000"/>
              </a:lnSpc>
            </a:pP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cushion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betwee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preven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abras-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surface.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356235" marR="525780" algn="just">
              <a:lnSpc>
                <a:spcPct val="125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usin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0.5m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EPE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film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inne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kaging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material.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356235" algn="just">
              <a:lnSpc>
                <a:spcPct val="100000"/>
              </a:lnSpc>
              <a:spcBef>
                <a:spcPts val="910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HDP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Bag: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“Tool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Kit”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legs.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7</a:t>
            </a:fld>
            <a:endParaRPr spc="5" dirty="0"/>
          </a:p>
        </p:txBody>
      </p:sp>
      <p:pic>
        <p:nvPicPr>
          <p:cNvPr id="28" name="27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56633" y="3144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47871" y="3144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47871" y="62068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764987" y="59320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47871" y="31363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73643" y="34112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81064" y="62068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81064" y="3144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575">
            <a:solidFill>
              <a:srgbClr val="06070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97272" y="6437187"/>
            <a:ext cx="3593835" cy="26425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56725" y="8737735"/>
            <a:ext cx="23495" cy="334010"/>
          </a:xfrm>
          <a:custGeom>
            <a:avLst/>
            <a:gdLst/>
            <a:ahLst/>
            <a:cxnLst/>
            <a:rect l="l" t="t" r="r" b="b"/>
            <a:pathLst>
              <a:path w="23494" h="334009">
                <a:moveTo>
                  <a:pt x="0" y="0"/>
                </a:moveTo>
                <a:lnTo>
                  <a:pt x="23490" y="333719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50236" y="7875544"/>
            <a:ext cx="2604770" cy="853440"/>
          </a:xfrm>
          <a:custGeom>
            <a:avLst/>
            <a:gdLst/>
            <a:ahLst/>
            <a:cxnLst/>
            <a:rect l="l" t="t" r="r" b="b"/>
            <a:pathLst>
              <a:path w="2604770" h="853440">
                <a:moveTo>
                  <a:pt x="2569168" y="309871"/>
                </a:moveTo>
                <a:lnTo>
                  <a:pt x="2604768" y="6476"/>
                </a:lnTo>
                <a:lnTo>
                  <a:pt x="2595259" y="0"/>
                </a:lnTo>
                <a:lnTo>
                  <a:pt x="0" y="85299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49581" y="7882021"/>
            <a:ext cx="2606040" cy="855980"/>
          </a:xfrm>
          <a:custGeom>
            <a:avLst/>
            <a:gdLst/>
            <a:ahLst/>
            <a:cxnLst/>
            <a:rect l="l" t="t" r="r" b="b"/>
            <a:pathLst>
              <a:path w="2606040" h="855979">
                <a:moveTo>
                  <a:pt x="0" y="846725"/>
                </a:moveTo>
                <a:lnTo>
                  <a:pt x="7144" y="855713"/>
                </a:lnTo>
                <a:lnTo>
                  <a:pt x="2605424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73620" y="9073478"/>
            <a:ext cx="1270" cy="4445"/>
          </a:xfrm>
          <a:custGeom>
            <a:avLst/>
            <a:gdLst/>
            <a:ahLst/>
            <a:cxnLst/>
            <a:rect l="l" t="t" r="r" b="b"/>
            <a:pathLst>
              <a:path w="1269" h="4445">
                <a:moveTo>
                  <a:pt x="822" y="0"/>
                </a:moveTo>
                <a:lnTo>
                  <a:pt x="0" y="3883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73681" y="9074609"/>
            <a:ext cx="8255" cy="3175"/>
          </a:xfrm>
          <a:custGeom>
            <a:avLst/>
            <a:gdLst/>
            <a:ahLst/>
            <a:cxnLst/>
            <a:rect l="l" t="t" r="r" b="b"/>
            <a:pathLst>
              <a:path w="8255" h="3175">
                <a:moveTo>
                  <a:pt x="0" y="2752"/>
                </a:moveTo>
                <a:lnTo>
                  <a:pt x="7833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21873" y="8187808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0" y="1179"/>
                </a:moveTo>
                <a:lnTo>
                  <a:pt x="3444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25318" y="8183941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5">
                <a:moveTo>
                  <a:pt x="0" y="3855"/>
                </a:moveTo>
                <a:lnTo>
                  <a:pt x="2164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874443" y="8183941"/>
            <a:ext cx="2549525" cy="889635"/>
          </a:xfrm>
          <a:custGeom>
            <a:avLst/>
            <a:gdLst/>
            <a:ahLst/>
            <a:cxnLst/>
            <a:rect l="l" t="t" r="r" b="b"/>
            <a:pathLst>
              <a:path w="2549525" h="889634">
                <a:moveTo>
                  <a:pt x="2549167" y="0"/>
                </a:moveTo>
                <a:lnTo>
                  <a:pt x="0" y="889537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81551" y="8189964"/>
            <a:ext cx="2535555" cy="885825"/>
          </a:xfrm>
          <a:custGeom>
            <a:avLst/>
            <a:gdLst/>
            <a:ahLst/>
            <a:cxnLst/>
            <a:rect l="l" t="t" r="r" b="b"/>
            <a:pathLst>
              <a:path w="2535554" h="885825">
                <a:moveTo>
                  <a:pt x="0" y="885373"/>
                </a:moveTo>
                <a:lnTo>
                  <a:pt x="2535475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420928" y="818950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0" y="463"/>
                </a:moveTo>
                <a:lnTo>
                  <a:pt x="853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881515" y="8188988"/>
            <a:ext cx="2536825" cy="885825"/>
          </a:xfrm>
          <a:custGeom>
            <a:avLst/>
            <a:gdLst/>
            <a:ahLst/>
            <a:cxnLst/>
            <a:rect l="l" t="t" r="r" b="b"/>
            <a:pathLst>
              <a:path w="2536825" h="885825">
                <a:moveTo>
                  <a:pt x="2536457" y="0"/>
                </a:moveTo>
                <a:lnTo>
                  <a:pt x="0" y="88562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71145" y="9077361"/>
            <a:ext cx="2540" cy="1905"/>
          </a:xfrm>
          <a:custGeom>
            <a:avLst/>
            <a:gdLst/>
            <a:ahLst/>
            <a:cxnLst/>
            <a:rect l="l" t="t" r="r" b="b"/>
            <a:pathLst>
              <a:path w="2539" h="1904">
                <a:moveTo>
                  <a:pt x="2462" y="0"/>
                </a:moveTo>
                <a:lnTo>
                  <a:pt x="0" y="164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71145" y="9077181"/>
            <a:ext cx="5080" cy="1905"/>
          </a:xfrm>
          <a:custGeom>
            <a:avLst/>
            <a:gdLst/>
            <a:ahLst/>
            <a:cxnLst/>
            <a:rect l="l" t="t" r="r" b="b"/>
            <a:pathLst>
              <a:path w="5080" h="1904">
                <a:moveTo>
                  <a:pt x="0" y="1810"/>
                </a:moveTo>
                <a:lnTo>
                  <a:pt x="5059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873645" y="9075107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508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496479" y="7997976"/>
            <a:ext cx="117475" cy="33655"/>
          </a:xfrm>
          <a:custGeom>
            <a:avLst/>
            <a:gdLst/>
            <a:ahLst/>
            <a:cxnLst/>
            <a:rect l="l" t="t" r="r" b="b"/>
            <a:pathLst>
              <a:path w="117475" h="33654">
                <a:moveTo>
                  <a:pt x="0" y="33098"/>
                </a:moveTo>
                <a:lnTo>
                  <a:pt x="11700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125492" y="7745550"/>
            <a:ext cx="270510" cy="71755"/>
          </a:xfrm>
          <a:custGeom>
            <a:avLst/>
            <a:gdLst/>
            <a:ahLst/>
            <a:cxnLst/>
            <a:rect l="l" t="t" r="r" b="b"/>
            <a:pathLst>
              <a:path w="270510" h="71754">
                <a:moveTo>
                  <a:pt x="270104" y="0"/>
                </a:moveTo>
                <a:lnTo>
                  <a:pt x="0" y="7168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31326" y="7751682"/>
            <a:ext cx="269875" cy="71755"/>
          </a:xfrm>
          <a:custGeom>
            <a:avLst/>
            <a:gdLst/>
            <a:ahLst/>
            <a:cxnLst/>
            <a:rect l="l" t="t" r="r" b="b"/>
            <a:pathLst>
              <a:path w="269875" h="71754">
                <a:moveTo>
                  <a:pt x="0" y="71676"/>
                </a:moveTo>
                <a:lnTo>
                  <a:pt x="269546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125492" y="7817239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4">
                <a:moveTo>
                  <a:pt x="237" y="274"/>
                </a:moveTo>
                <a:lnTo>
                  <a:pt x="0" y="0"/>
                </a:lnTo>
                <a:lnTo>
                  <a:pt x="12" y="393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117549" y="7827002"/>
            <a:ext cx="35560" cy="301625"/>
          </a:xfrm>
          <a:custGeom>
            <a:avLst/>
            <a:gdLst/>
            <a:ahLst/>
            <a:cxnLst/>
            <a:rect l="l" t="t" r="r" b="b"/>
            <a:pathLst>
              <a:path w="35560" h="301625">
                <a:moveTo>
                  <a:pt x="0" y="0"/>
                </a:moveTo>
                <a:lnTo>
                  <a:pt x="35530" y="30121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849581" y="872855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192"/>
                </a:moveTo>
                <a:lnTo>
                  <a:pt x="655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131100" y="7823359"/>
            <a:ext cx="719455" cy="905510"/>
          </a:xfrm>
          <a:custGeom>
            <a:avLst/>
            <a:gdLst/>
            <a:ahLst/>
            <a:cxnLst/>
            <a:rect l="l" t="t" r="r" b="b"/>
            <a:pathLst>
              <a:path w="719455" h="905509">
                <a:moveTo>
                  <a:pt x="719279" y="904932"/>
                </a:moveTo>
                <a:lnTo>
                  <a:pt x="237" y="0"/>
                </a:lnTo>
                <a:lnTo>
                  <a:pt x="0" y="4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117549" y="7827002"/>
            <a:ext cx="717550" cy="906780"/>
          </a:xfrm>
          <a:custGeom>
            <a:avLst/>
            <a:gdLst/>
            <a:ahLst/>
            <a:cxnLst/>
            <a:rect l="l" t="t" r="r" b="b"/>
            <a:pathLst>
              <a:path w="717550" h="906779">
                <a:moveTo>
                  <a:pt x="0" y="0"/>
                </a:moveTo>
                <a:lnTo>
                  <a:pt x="717234" y="90664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865333" y="9076408"/>
            <a:ext cx="13335" cy="3810"/>
          </a:xfrm>
          <a:custGeom>
            <a:avLst/>
            <a:gdLst/>
            <a:ahLst/>
            <a:cxnLst/>
            <a:rect l="l" t="t" r="r" b="b"/>
            <a:pathLst>
              <a:path w="13335" h="3809">
                <a:moveTo>
                  <a:pt x="0" y="0"/>
                </a:moveTo>
                <a:lnTo>
                  <a:pt x="6714" y="3264"/>
                </a:lnTo>
                <a:lnTo>
                  <a:pt x="13203" y="3285"/>
                </a:lnTo>
                <a:lnTo>
                  <a:pt x="13060" y="56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862321" y="9071061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70">
                <a:moveTo>
                  <a:pt x="2249" y="0"/>
                </a:moveTo>
                <a:lnTo>
                  <a:pt x="0" y="78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150601" y="812490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0" y="0"/>
                </a:moveTo>
                <a:lnTo>
                  <a:pt x="2904" y="4309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153506" y="8129217"/>
            <a:ext cx="711835" cy="947419"/>
          </a:xfrm>
          <a:custGeom>
            <a:avLst/>
            <a:gdLst/>
            <a:ahLst/>
            <a:cxnLst/>
            <a:rect l="l" t="t" r="r" b="b"/>
            <a:pathLst>
              <a:path w="711835" h="947420">
                <a:moveTo>
                  <a:pt x="0" y="0"/>
                </a:moveTo>
                <a:lnTo>
                  <a:pt x="711826" y="94719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862321" y="9071860"/>
            <a:ext cx="3175" cy="5080"/>
          </a:xfrm>
          <a:custGeom>
            <a:avLst/>
            <a:gdLst/>
            <a:ahLst/>
            <a:cxnLst/>
            <a:rect l="l" t="t" r="r" b="b"/>
            <a:pathLst>
              <a:path w="3175" h="5079">
                <a:moveTo>
                  <a:pt x="3011" y="4547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150601" y="8124907"/>
            <a:ext cx="711835" cy="947419"/>
          </a:xfrm>
          <a:custGeom>
            <a:avLst/>
            <a:gdLst/>
            <a:ahLst/>
            <a:cxnLst/>
            <a:rect l="l" t="t" r="r" b="b"/>
            <a:pathLst>
              <a:path w="711835" h="947420">
                <a:moveTo>
                  <a:pt x="711720" y="94694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687214" y="7652766"/>
            <a:ext cx="447040" cy="325755"/>
          </a:xfrm>
          <a:custGeom>
            <a:avLst/>
            <a:gdLst/>
            <a:ahLst/>
            <a:cxnLst/>
            <a:rect l="l" t="t" r="r" b="b"/>
            <a:pathLst>
              <a:path w="447039" h="325754">
                <a:moveTo>
                  <a:pt x="0" y="0"/>
                </a:moveTo>
                <a:lnTo>
                  <a:pt x="446501" y="32525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997927" y="7560030"/>
            <a:ext cx="458470" cy="312420"/>
          </a:xfrm>
          <a:custGeom>
            <a:avLst/>
            <a:gdLst/>
            <a:ahLst/>
            <a:cxnLst/>
            <a:rect l="l" t="t" r="r" b="b"/>
            <a:pathLst>
              <a:path w="458470" h="312420">
                <a:moveTo>
                  <a:pt x="458236" y="31199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986985" y="7563291"/>
            <a:ext cx="457834" cy="312420"/>
          </a:xfrm>
          <a:custGeom>
            <a:avLst/>
            <a:gdLst/>
            <a:ahLst/>
            <a:cxnLst/>
            <a:rect l="l" t="t" r="r" b="b"/>
            <a:pathLst>
              <a:path w="457835" h="312420">
                <a:moveTo>
                  <a:pt x="0" y="0"/>
                </a:moveTo>
                <a:lnTo>
                  <a:pt x="457626" y="31234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426293" y="8178390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91" y="5931"/>
                </a:moveTo>
                <a:lnTo>
                  <a:pt x="335" y="5657"/>
                </a:lnTo>
                <a:lnTo>
                  <a:pt x="2865" y="0"/>
                </a:lnTo>
                <a:lnTo>
                  <a:pt x="0" y="987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416600" y="8190286"/>
            <a:ext cx="5715" cy="4445"/>
          </a:xfrm>
          <a:custGeom>
            <a:avLst/>
            <a:gdLst/>
            <a:ahLst/>
            <a:cxnLst/>
            <a:rect l="l" t="t" r="r" b="b"/>
            <a:pathLst>
              <a:path w="5714" h="4445">
                <a:moveTo>
                  <a:pt x="335" y="1069"/>
                </a:moveTo>
                <a:lnTo>
                  <a:pt x="0" y="3986"/>
                </a:lnTo>
                <a:lnTo>
                  <a:pt x="4876" y="307"/>
                </a:lnTo>
                <a:lnTo>
                  <a:pt x="512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149687" y="7963899"/>
            <a:ext cx="1270" cy="8890"/>
          </a:xfrm>
          <a:custGeom>
            <a:avLst/>
            <a:gdLst/>
            <a:ahLst/>
            <a:cxnLst/>
            <a:rect l="l" t="t" r="r" b="b"/>
            <a:pathLst>
              <a:path w="1270" h="8890">
                <a:moveTo>
                  <a:pt x="822" y="0"/>
                </a:moveTo>
                <a:lnTo>
                  <a:pt x="0" y="884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50510" y="7875602"/>
            <a:ext cx="294640" cy="94615"/>
          </a:xfrm>
          <a:custGeom>
            <a:avLst/>
            <a:gdLst/>
            <a:ahLst/>
            <a:cxnLst/>
            <a:rect l="l" t="t" r="r" b="b"/>
            <a:pathLst>
              <a:path w="294639" h="94615">
                <a:moveTo>
                  <a:pt x="294467" y="109"/>
                </a:moveTo>
                <a:lnTo>
                  <a:pt x="0" y="88297"/>
                </a:lnTo>
                <a:lnTo>
                  <a:pt x="7802" y="9431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449366" y="7872021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679" y="3355"/>
                </a:moveTo>
                <a:lnTo>
                  <a:pt x="10698" y="0"/>
                </a:lnTo>
                <a:lnTo>
                  <a:pt x="0" y="351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458419" y="7879531"/>
            <a:ext cx="3175" cy="2540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2682" y="0"/>
                </a:moveTo>
                <a:lnTo>
                  <a:pt x="0" y="221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421629" y="8188107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2749"/>
                </a:moveTo>
                <a:lnTo>
                  <a:pt x="323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424891" y="8187903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4">
                <a:moveTo>
                  <a:pt x="0" y="204"/>
                </a:moveTo>
                <a:lnTo>
                  <a:pt x="3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421660" y="8188988"/>
            <a:ext cx="635" cy="1905"/>
          </a:xfrm>
          <a:custGeom>
            <a:avLst/>
            <a:gdLst/>
            <a:ahLst/>
            <a:cxnLst/>
            <a:rect l="l" t="t" r="r" b="b"/>
            <a:pathLst>
              <a:path w="635" h="1904">
                <a:moveTo>
                  <a:pt x="213" y="0"/>
                </a:moveTo>
                <a:lnTo>
                  <a:pt x="0" y="186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425592" y="8183809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70">
                <a:moveTo>
                  <a:pt x="0" y="795"/>
                </a:moveTo>
                <a:lnTo>
                  <a:pt x="182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425775" y="7875376"/>
            <a:ext cx="36830" cy="308610"/>
          </a:xfrm>
          <a:custGeom>
            <a:avLst/>
            <a:gdLst/>
            <a:ahLst/>
            <a:cxnLst/>
            <a:rect l="l" t="t" r="r" b="b"/>
            <a:pathLst>
              <a:path w="36829" h="308609">
                <a:moveTo>
                  <a:pt x="0" y="308433"/>
                </a:moveTo>
                <a:lnTo>
                  <a:pt x="36271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61101" y="7875376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5">
                <a:moveTo>
                  <a:pt x="944" y="0"/>
                </a:moveTo>
                <a:lnTo>
                  <a:pt x="0" y="4154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425318" y="7879531"/>
            <a:ext cx="36195" cy="305435"/>
          </a:xfrm>
          <a:custGeom>
            <a:avLst/>
            <a:gdLst/>
            <a:ahLst/>
            <a:cxnLst/>
            <a:rect l="l" t="t" r="r" b="b"/>
            <a:pathLst>
              <a:path w="36195" h="305434">
                <a:moveTo>
                  <a:pt x="35783" y="0"/>
                </a:moveTo>
                <a:lnTo>
                  <a:pt x="0" y="30518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335910" y="7842160"/>
            <a:ext cx="161290" cy="238760"/>
          </a:xfrm>
          <a:custGeom>
            <a:avLst/>
            <a:gdLst/>
            <a:ahLst/>
            <a:cxnLst/>
            <a:rect l="l" t="t" r="r" b="b"/>
            <a:pathLst>
              <a:path w="161289" h="238759">
                <a:moveTo>
                  <a:pt x="0" y="238670"/>
                </a:moveTo>
                <a:lnTo>
                  <a:pt x="161233" y="196333"/>
                </a:lnTo>
                <a:lnTo>
                  <a:pt x="143067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131408" y="7756087"/>
            <a:ext cx="273685" cy="67945"/>
          </a:xfrm>
          <a:custGeom>
            <a:avLst/>
            <a:gdLst/>
            <a:ahLst/>
            <a:cxnLst/>
            <a:rect l="l" t="t" r="r" b="b"/>
            <a:pathLst>
              <a:path w="273685" h="67945">
                <a:moveTo>
                  <a:pt x="0" y="67354"/>
                </a:moveTo>
                <a:lnTo>
                  <a:pt x="273274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117549" y="7817071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3551" y="6333"/>
                </a:moveTo>
                <a:lnTo>
                  <a:pt x="9073" y="0"/>
                </a:lnTo>
                <a:lnTo>
                  <a:pt x="4026" y="2584"/>
                </a:lnTo>
                <a:lnTo>
                  <a:pt x="335" y="6632"/>
                </a:lnTo>
                <a:lnTo>
                  <a:pt x="0" y="9930"/>
                </a:lnTo>
                <a:lnTo>
                  <a:pt x="13551" y="6333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850117" y="8596348"/>
            <a:ext cx="380365" cy="132715"/>
          </a:xfrm>
          <a:custGeom>
            <a:avLst/>
            <a:gdLst/>
            <a:ahLst/>
            <a:cxnLst/>
            <a:rect l="l" t="t" r="r" b="b"/>
            <a:pathLst>
              <a:path w="380364" h="132715">
                <a:moveTo>
                  <a:pt x="379878" y="7394"/>
                </a:moveTo>
                <a:lnTo>
                  <a:pt x="372776" y="0"/>
                </a:lnTo>
                <a:lnTo>
                  <a:pt x="0" y="132030"/>
                </a:lnTo>
                <a:lnTo>
                  <a:pt x="118" y="13220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834770" y="8728747"/>
            <a:ext cx="15240" cy="5080"/>
          </a:xfrm>
          <a:custGeom>
            <a:avLst/>
            <a:gdLst/>
            <a:ahLst/>
            <a:cxnLst/>
            <a:rect l="l" t="t" r="r" b="b"/>
            <a:pathLst>
              <a:path w="15239" h="5079">
                <a:moveTo>
                  <a:pt x="14810" y="0"/>
                </a:moveTo>
                <a:lnTo>
                  <a:pt x="0" y="4904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874001" y="9076657"/>
            <a:ext cx="8255" cy="1270"/>
          </a:xfrm>
          <a:custGeom>
            <a:avLst/>
            <a:gdLst/>
            <a:ahLst/>
            <a:cxnLst/>
            <a:rect l="l" t="t" r="r" b="b"/>
            <a:pathLst>
              <a:path w="8255" h="1270">
                <a:moveTo>
                  <a:pt x="0" y="761"/>
                </a:moveTo>
                <a:lnTo>
                  <a:pt x="7668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881515" y="9074609"/>
            <a:ext cx="635" cy="2540"/>
          </a:xfrm>
          <a:custGeom>
            <a:avLst/>
            <a:gdLst/>
            <a:ahLst/>
            <a:cxnLst/>
            <a:rect l="l" t="t" r="r" b="b"/>
            <a:pathLst>
              <a:path w="635" h="2540">
                <a:moveTo>
                  <a:pt x="155" y="206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849940" y="8737272"/>
            <a:ext cx="6985" cy="635"/>
          </a:xfrm>
          <a:custGeom>
            <a:avLst/>
            <a:gdLst/>
            <a:ahLst/>
            <a:cxnLst/>
            <a:rect l="l" t="t" r="r" b="b"/>
            <a:pathLst>
              <a:path w="6985" h="634">
                <a:moveTo>
                  <a:pt x="6428" y="0"/>
                </a:moveTo>
                <a:lnTo>
                  <a:pt x="0" y="63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873681" y="9077361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4">
                <a:moveTo>
                  <a:pt x="0" y="0"/>
                </a:moveTo>
                <a:lnTo>
                  <a:pt x="332" y="57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871747" y="907733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508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840546" y="8736448"/>
            <a:ext cx="9525" cy="1905"/>
          </a:xfrm>
          <a:custGeom>
            <a:avLst/>
            <a:gdLst/>
            <a:ahLst/>
            <a:cxnLst/>
            <a:rect l="l" t="t" r="r" b="b"/>
            <a:pathLst>
              <a:path w="9525" h="1904">
                <a:moveTo>
                  <a:pt x="9393" y="1453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864571" y="9071061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323" y="475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864894" y="9075956"/>
            <a:ext cx="8890" cy="1905"/>
          </a:xfrm>
          <a:custGeom>
            <a:avLst/>
            <a:gdLst/>
            <a:ahLst/>
            <a:cxnLst/>
            <a:rect l="l" t="t" r="r" b="b"/>
            <a:pathLst>
              <a:path w="8889" h="1904">
                <a:moveTo>
                  <a:pt x="0" y="0"/>
                </a:moveTo>
                <a:lnTo>
                  <a:pt x="8714" y="140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849940" y="8737903"/>
            <a:ext cx="24130" cy="338455"/>
          </a:xfrm>
          <a:custGeom>
            <a:avLst/>
            <a:gdLst/>
            <a:ahLst/>
            <a:cxnLst/>
            <a:rect l="l" t="t" r="r" b="b"/>
            <a:pathLst>
              <a:path w="24130" h="338454">
                <a:moveTo>
                  <a:pt x="23954" y="338053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858868" y="9067800"/>
            <a:ext cx="635" cy="5715"/>
          </a:xfrm>
          <a:custGeom>
            <a:avLst/>
            <a:gdLst/>
            <a:ahLst/>
            <a:cxnLst/>
            <a:rect l="l" t="t" r="r" b="b"/>
            <a:pathLst>
              <a:path w="635" h="5715">
                <a:moveTo>
                  <a:pt x="0" y="0"/>
                </a:moveTo>
                <a:lnTo>
                  <a:pt x="405" y="520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859273" y="9073002"/>
            <a:ext cx="5715" cy="3175"/>
          </a:xfrm>
          <a:custGeom>
            <a:avLst/>
            <a:gdLst/>
            <a:ahLst/>
            <a:cxnLst/>
            <a:rect l="l" t="t" r="r" b="b"/>
            <a:pathLst>
              <a:path w="5714" h="3175">
                <a:moveTo>
                  <a:pt x="0" y="0"/>
                </a:moveTo>
                <a:lnTo>
                  <a:pt x="5620" y="294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862640" y="9075884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508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834783" y="8733651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5763" y="281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834783" y="8733651"/>
            <a:ext cx="24130" cy="334010"/>
          </a:xfrm>
          <a:custGeom>
            <a:avLst/>
            <a:gdLst/>
            <a:ahLst/>
            <a:cxnLst/>
            <a:rect l="l" t="t" r="r" b="b"/>
            <a:pathLst>
              <a:path w="24130" h="334009">
                <a:moveTo>
                  <a:pt x="0" y="0"/>
                </a:moveTo>
                <a:lnTo>
                  <a:pt x="24085" y="33361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840546" y="8736461"/>
            <a:ext cx="24130" cy="334645"/>
          </a:xfrm>
          <a:custGeom>
            <a:avLst/>
            <a:gdLst/>
            <a:ahLst/>
            <a:cxnLst/>
            <a:rect l="l" t="t" r="r" b="b"/>
            <a:pathLst>
              <a:path w="24130" h="334645">
                <a:moveTo>
                  <a:pt x="24024" y="33460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818113" y="7397389"/>
            <a:ext cx="2726690" cy="812165"/>
          </a:xfrm>
          <a:custGeom>
            <a:avLst/>
            <a:gdLst/>
            <a:ahLst/>
            <a:cxnLst/>
            <a:rect l="l" t="t" r="r" b="b"/>
            <a:pathLst>
              <a:path w="2726690" h="812165">
                <a:moveTo>
                  <a:pt x="0" y="812124"/>
                </a:moveTo>
                <a:lnTo>
                  <a:pt x="2726228" y="0"/>
                </a:lnTo>
              </a:path>
            </a:pathLst>
          </a:custGeom>
          <a:ln w="603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816815" y="821065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274"/>
                </a:moveTo>
                <a:lnTo>
                  <a:pt x="941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789849" y="7829620"/>
            <a:ext cx="27305" cy="381635"/>
          </a:xfrm>
          <a:custGeom>
            <a:avLst/>
            <a:gdLst/>
            <a:ahLst/>
            <a:cxnLst/>
            <a:rect l="l" t="t" r="r" b="b"/>
            <a:pathLst>
              <a:path w="27305" h="381634">
                <a:moveTo>
                  <a:pt x="0" y="0"/>
                </a:moveTo>
                <a:lnTo>
                  <a:pt x="26919" y="38115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816662" y="8210763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4">
                <a:moveTo>
                  <a:pt x="0" y="60"/>
                </a:moveTo>
                <a:lnTo>
                  <a:pt x="152" y="167"/>
                </a:lnTo>
                <a:lnTo>
                  <a:pt x="106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778562" y="7813416"/>
            <a:ext cx="3810" cy="9525"/>
          </a:xfrm>
          <a:custGeom>
            <a:avLst/>
            <a:gdLst/>
            <a:ahLst/>
            <a:cxnLst/>
            <a:rect l="l" t="t" r="r" b="b"/>
            <a:pathLst>
              <a:path w="3810" h="9525">
                <a:moveTo>
                  <a:pt x="0" y="0"/>
                </a:moveTo>
                <a:lnTo>
                  <a:pt x="3368" y="926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778572" y="7041260"/>
            <a:ext cx="2807335" cy="772160"/>
          </a:xfrm>
          <a:custGeom>
            <a:avLst/>
            <a:gdLst/>
            <a:ahLst/>
            <a:cxnLst/>
            <a:rect l="l" t="t" r="r" b="b"/>
            <a:pathLst>
              <a:path w="2807335" h="772159">
                <a:moveTo>
                  <a:pt x="2807101" y="0"/>
                </a:moveTo>
                <a:lnTo>
                  <a:pt x="0" y="77215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781930" y="7050558"/>
            <a:ext cx="2801620" cy="772160"/>
          </a:xfrm>
          <a:custGeom>
            <a:avLst/>
            <a:gdLst/>
            <a:ahLst/>
            <a:cxnLst/>
            <a:rect l="l" t="t" r="r" b="b"/>
            <a:pathLst>
              <a:path w="2801620" h="772159">
                <a:moveTo>
                  <a:pt x="2801029" y="0"/>
                </a:moveTo>
                <a:lnTo>
                  <a:pt x="0" y="77212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781930" y="7822692"/>
            <a:ext cx="1905" cy="8890"/>
          </a:xfrm>
          <a:custGeom>
            <a:avLst/>
            <a:gdLst/>
            <a:ahLst/>
            <a:cxnLst/>
            <a:rect l="l" t="t" r="r" b="b"/>
            <a:pathLst>
              <a:path w="1905" h="8890">
                <a:moveTo>
                  <a:pt x="0" y="0"/>
                </a:moveTo>
                <a:lnTo>
                  <a:pt x="1487" y="872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783418" y="7829358"/>
            <a:ext cx="7620" cy="2540"/>
          </a:xfrm>
          <a:custGeom>
            <a:avLst/>
            <a:gdLst/>
            <a:ahLst/>
            <a:cxnLst/>
            <a:rect l="l" t="t" r="r" b="b"/>
            <a:pathLst>
              <a:path w="7619" h="2540">
                <a:moveTo>
                  <a:pt x="0" y="2060"/>
                </a:moveTo>
                <a:lnTo>
                  <a:pt x="7406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497963" y="6437818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718" y="365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011750" y="6437818"/>
            <a:ext cx="2486660" cy="542290"/>
          </a:xfrm>
          <a:custGeom>
            <a:avLst/>
            <a:gdLst/>
            <a:ahLst/>
            <a:cxnLst/>
            <a:rect l="l" t="t" r="r" b="b"/>
            <a:pathLst>
              <a:path w="2486660" h="542290">
                <a:moveTo>
                  <a:pt x="2486213" y="0"/>
                </a:moveTo>
                <a:lnTo>
                  <a:pt x="0" y="54178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012798" y="6438184"/>
            <a:ext cx="2489200" cy="542925"/>
          </a:xfrm>
          <a:custGeom>
            <a:avLst/>
            <a:gdLst/>
            <a:ahLst/>
            <a:cxnLst/>
            <a:rect l="l" t="t" r="r" b="b"/>
            <a:pathLst>
              <a:path w="2489200" h="542925">
                <a:moveTo>
                  <a:pt x="0" y="542543"/>
                </a:moveTo>
                <a:lnTo>
                  <a:pt x="2488883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039873" y="7333503"/>
            <a:ext cx="754380" cy="873760"/>
          </a:xfrm>
          <a:custGeom>
            <a:avLst/>
            <a:gdLst/>
            <a:ahLst/>
            <a:cxnLst/>
            <a:rect l="l" t="t" r="r" b="b"/>
            <a:pathLst>
              <a:path w="754380" h="873759">
                <a:moveTo>
                  <a:pt x="0" y="0"/>
                </a:moveTo>
                <a:lnTo>
                  <a:pt x="754105" y="87356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785966" y="7809427"/>
            <a:ext cx="635" cy="1905"/>
          </a:xfrm>
          <a:custGeom>
            <a:avLst/>
            <a:gdLst/>
            <a:ahLst/>
            <a:cxnLst/>
            <a:rect l="l" t="t" r="r" b="b"/>
            <a:pathLst>
              <a:path w="635" h="1904">
                <a:moveTo>
                  <a:pt x="143" y="1917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770156" y="7829407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4">
                <a:moveTo>
                  <a:pt x="0" y="585"/>
                </a:moveTo>
                <a:lnTo>
                  <a:pt x="206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003380" y="6977923"/>
            <a:ext cx="6985" cy="3810"/>
          </a:xfrm>
          <a:custGeom>
            <a:avLst/>
            <a:gdLst/>
            <a:ahLst/>
            <a:cxnLst/>
            <a:rect l="l" t="t" r="r" b="b"/>
            <a:pathLst>
              <a:path w="6985" h="3809">
                <a:moveTo>
                  <a:pt x="6857" y="0"/>
                </a:moveTo>
                <a:lnTo>
                  <a:pt x="0" y="335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777919" y="7809417"/>
            <a:ext cx="8255" cy="4445"/>
          </a:xfrm>
          <a:custGeom>
            <a:avLst/>
            <a:gdLst/>
            <a:ahLst/>
            <a:cxnLst/>
            <a:rect l="l" t="t" r="r" b="b"/>
            <a:pathLst>
              <a:path w="8255" h="4445">
                <a:moveTo>
                  <a:pt x="0" y="4319"/>
                </a:moveTo>
                <a:lnTo>
                  <a:pt x="8046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010238" y="6977923"/>
            <a:ext cx="775970" cy="831850"/>
          </a:xfrm>
          <a:custGeom>
            <a:avLst/>
            <a:gdLst/>
            <a:ahLst/>
            <a:cxnLst/>
            <a:rect l="l" t="t" r="r" b="b"/>
            <a:pathLst>
              <a:path w="775969" h="831850">
                <a:moveTo>
                  <a:pt x="775728" y="831494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998357" y="6981276"/>
            <a:ext cx="5080" cy="6985"/>
          </a:xfrm>
          <a:custGeom>
            <a:avLst/>
            <a:gdLst/>
            <a:ahLst/>
            <a:cxnLst/>
            <a:rect l="l" t="t" r="r" b="b"/>
            <a:pathLst>
              <a:path w="5080" h="6984">
                <a:moveTo>
                  <a:pt x="5023" y="0"/>
                </a:moveTo>
                <a:lnTo>
                  <a:pt x="0" y="6614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998808" y="698837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0"/>
                </a:moveTo>
                <a:lnTo>
                  <a:pt x="2609" y="286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771811" y="7813737"/>
            <a:ext cx="6350" cy="8255"/>
          </a:xfrm>
          <a:custGeom>
            <a:avLst/>
            <a:gdLst/>
            <a:ahLst/>
            <a:cxnLst/>
            <a:rect l="l" t="t" r="r" b="b"/>
            <a:pathLst>
              <a:path w="6350" h="8254">
                <a:moveTo>
                  <a:pt x="0" y="7967"/>
                </a:moveTo>
                <a:lnTo>
                  <a:pt x="6095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003380" y="6981276"/>
            <a:ext cx="774700" cy="832485"/>
          </a:xfrm>
          <a:custGeom>
            <a:avLst/>
            <a:gdLst/>
            <a:ahLst/>
            <a:cxnLst/>
            <a:rect l="l" t="t" r="r" b="b"/>
            <a:pathLst>
              <a:path w="774700" h="832484">
                <a:moveTo>
                  <a:pt x="774539" y="832460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997284" y="6987921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20">
                <a:moveTo>
                  <a:pt x="1060" y="0"/>
                </a:moveTo>
                <a:lnTo>
                  <a:pt x="0" y="710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997272" y="6995023"/>
            <a:ext cx="773430" cy="835025"/>
          </a:xfrm>
          <a:custGeom>
            <a:avLst/>
            <a:gdLst/>
            <a:ahLst/>
            <a:cxnLst/>
            <a:rect l="l" t="t" r="r" b="b"/>
            <a:pathLst>
              <a:path w="773430" h="835025">
                <a:moveTo>
                  <a:pt x="0" y="0"/>
                </a:moveTo>
                <a:lnTo>
                  <a:pt x="772872" y="83497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770156" y="7821704"/>
            <a:ext cx="1905" cy="8890"/>
          </a:xfrm>
          <a:custGeom>
            <a:avLst/>
            <a:gdLst/>
            <a:ahLst/>
            <a:cxnLst/>
            <a:rect l="l" t="t" r="r" b="b"/>
            <a:pathLst>
              <a:path w="1905" h="8890">
                <a:moveTo>
                  <a:pt x="0" y="8287"/>
                </a:moveTo>
                <a:lnTo>
                  <a:pt x="1655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001417" y="6991243"/>
            <a:ext cx="770890" cy="830580"/>
          </a:xfrm>
          <a:custGeom>
            <a:avLst/>
            <a:gdLst/>
            <a:ahLst/>
            <a:cxnLst/>
            <a:rect l="l" t="t" r="r" b="b"/>
            <a:pathLst>
              <a:path w="770889" h="830579">
                <a:moveTo>
                  <a:pt x="770394" y="830461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998344" y="6987890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4">
                <a:moveTo>
                  <a:pt x="463" y="487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500006" y="6438549"/>
            <a:ext cx="1079500" cy="598805"/>
          </a:xfrm>
          <a:custGeom>
            <a:avLst/>
            <a:gdLst/>
            <a:ahLst/>
            <a:cxnLst/>
            <a:rect l="l" t="t" r="r" b="b"/>
            <a:pathLst>
              <a:path w="1079500" h="598804">
                <a:moveTo>
                  <a:pt x="1079174" y="598627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496897" y="6439250"/>
            <a:ext cx="1078865" cy="599440"/>
          </a:xfrm>
          <a:custGeom>
            <a:avLst/>
            <a:gdLst/>
            <a:ahLst/>
            <a:cxnLst/>
            <a:rect l="l" t="t" r="r" b="b"/>
            <a:pathLst>
              <a:path w="1078864" h="599440">
                <a:moveTo>
                  <a:pt x="0" y="0"/>
                </a:moveTo>
                <a:lnTo>
                  <a:pt x="1078839" y="59887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498360" y="6437635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487" y="274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493148" y="6437178"/>
            <a:ext cx="5715" cy="635"/>
          </a:xfrm>
          <a:custGeom>
            <a:avLst/>
            <a:gdLst/>
            <a:ahLst/>
            <a:cxnLst/>
            <a:rect l="l" t="t" r="r" b="b"/>
            <a:pathLst>
              <a:path w="5714" h="635">
                <a:moveTo>
                  <a:pt x="5242" y="457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493148" y="6437178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70">
                <a:moveTo>
                  <a:pt x="0" y="0"/>
                </a:moveTo>
                <a:lnTo>
                  <a:pt x="2225" y="1219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548152" y="7182688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09">
                <a:moveTo>
                  <a:pt x="0" y="3688"/>
                </a:moveTo>
                <a:lnTo>
                  <a:pt x="67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544494" y="7186376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40">
                <a:moveTo>
                  <a:pt x="0" y="2072"/>
                </a:moveTo>
                <a:lnTo>
                  <a:pt x="3657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782229" y="7037635"/>
            <a:ext cx="2807970" cy="768350"/>
          </a:xfrm>
          <a:custGeom>
            <a:avLst/>
            <a:gdLst/>
            <a:ahLst/>
            <a:cxnLst/>
            <a:rect l="l" t="t" r="r" b="b"/>
            <a:pathLst>
              <a:path w="2807970" h="768350">
                <a:moveTo>
                  <a:pt x="2763575" y="359754"/>
                </a:moveTo>
                <a:lnTo>
                  <a:pt x="2804053" y="21761"/>
                </a:lnTo>
                <a:lnTo>
                  <a:pt x="2807373" y="5837"/>
                </a:lnTo>
                <a:lnTo>
                  <a:pt x="2801011" y="0"/>
                </a:lnTo>
                <a:lnTo>
                  <a:pt x="0" y="76778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998524" y="6988378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83" y="0"/>
                </a:moveTo>
                <a:lnTo>
                  <a:pt x="0" y="243"/>
                </a:lnTo>
                <a:lnTo>
                  <a:pt x="557" y="3352"/>
                </a:lnTo>
                <a:lnTo>
                  <a:pt x="2892" y="2865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999582" y="6997522"/>
            <a:ext cx="40005" cy="332740"/>
          </a:xfrm>
          <a:custGeom>
            <a:avLst/>
            <a:gdLst/>
            <a:ahLst/>
            <a:cxnLst/>
            <a:rect l="l" t="t" r="r" b="b"/>
            <a:pathLst>
              <a:path w="40005" h="332740">
                <a:moveTo>
                  <a:pt x="0" y="0"/>
                </a:moveTo>
                <a:lnTo>
                  <a:pt x="39684" y="332689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039267" y="7330211"/>
            <a:ext cx="635" cy="3810"/>
          </a:xfrm>
          <a:custGeom>
            <a:avLst/>
            <a:gdLst/>
            <a:ahLst/>
            <a:cxnLst/>
            <a:rect l="l" t="t" r="r" b="b"/>
            <a:pathLst>
              <a:path w="635" h="3809">
                <a:moveTo>
                  <a:pt x="0" y="0"/>
                </a:moveTo>
                <a:lnTo>
                  <a:pt x="606" y="3291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999832" y="6997827"/>
            <a:ext cx="40640" cy="335915"/>
          </a:xfrm>
          <a:custGeom>
            <a:avLst/>
            <a:gdLst/>
            <a:ahLst/>
            <a:cxnLst/>
            <a:rect l="l" t="t" r="r" b="b"/>
            <a:pathLst>
              <a:path w="40639" h="335915">
                <a:moveTo>
                  <a:pt x="40041" y="335676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766404" y="7825953"/>
            <a:ext cx="27940" cy="381635"/>
          </a:xfrm>
          <a:custGeom>
            <a:avLst/>
            <a:gdLst/>
            <a:ahLst/>
            <a:cxnLst/>
            <a:rect l="l" t="t" r="r" b="b"/>
            <a:pathLst>
              <a:path w="27939" h="381634">
                <a:moveTo>
                  <a:pt x="0" y="0"/>
                </a:moveTo>
                <a:lnTo>
                  <a:pt x="27575" y="38110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793979" y="8207072"/>
            <a:ext cx="15240" cy="5080"/>
          </a:xfrm>
          <a:custGeom>
            <a:avLst/>
            <a:gdLst/>
            <a:ahLst/>
            <a:cxnLst/>
            <a:rect l="l" t="t" r="r" b="b"/>
            <a:pathLst>
              <a:path w="15239" h="5079">
                <a:moveTo>
                  <a:pt x="0" y="0"/>
                </a:moveTo>
                <a:lnTo>
                  <a:pt x="5669" y="3441"/>
                </a:lnTo>
                <a:lnTo>
                  <a:pt x="14871" y="485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771750" y="7822310"/>
            <a:ext cx="9525" cy="1905"/>
          </a:xfrm>
          <a:custGeom>
            <a:avLst/>
            <a:gdLst/>
            <a:ahLst/>
            <a:cxnLst/>
            <a:rect l="l" t="t" r="r" b="b"/>
            <a:pathLst>
              <a:path w="9525" h="1904">
                <a:moveTo>
                  <a:pt x="9454" y="1322"/>
                </a:moveTo>
                <a:lnTo>
                  <a:pt x="0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771738" y="7822310"/>
            <a:ext cx="27940" cy="388620"/>
          </a:xfrm>
          <a:custGeom>
            <a:avLst/>
            <a:gdLst/>
            <a:ahLst/>
            <a:cxnLst/>
            <a:rect l="l" t="t" r="r" b="b"/>
            <a:pathLst>
              <a:path w="27939" h="388620">
                <a:moveTo>
                  <a:pt x="0" y="0"/>
                </a:moveTo>
                <a:lnTo>
                  <a:pt x="27910" y="388202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808863" y="8210763"/>
            <a:ext cx="8255" cy="1270"/>
          </a:xfrm>
          <a:custGeom>
            <a:avLst/>
            <a:gdLst/>
            <a:ahLst/>
            <a:cxnLst/>
            <a:rect l="l" t="t" r="r" b="b"/>
            <a:pathLst>
              <a:path w="8255" h="1270">
                <a:moveTo>
                  <a:pt x="0" y="1167"/>
                </a:moveTo>
                <a:lnTo>
                  <a:pt x="7906" y="0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781217" y="782351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819" y="0"/>
                </a:moveTo>
                <a:lnTo>
                  <a:pt x="0" y="118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781205" y="7823634"/>
            <a:ext cx="27940" cy="388620"/>
          </a:xfrm>
          <a:custGeom>
            <a:avLst/>
            <a:gdLst/>
            <a:ahLst/>
            <a:cxnLst/>
            <a:rect l="l" t="t" r="r" b="b"/>
            <a:pathLst>
              <a:path w="27939" h="388620">
                <a:moveTo>
                  <a:pt x="0" y="0"/>
                </a:moveTo>
                <a:lnTo>
                  <a:pt x="27645" y="388296"/>
                </a:lnTo>
              </a:path>
            </a:pathLst>
          </a:custGeom>
          <a:ln w="450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 txBox="1"/>
          <p:nvPr/>
        </p:nvSpPr>
        <p:spPr>
          <a:xfrm>
            <a:off x="342892" y="458753"/>
            <a:ext cx="6813550" cy="21159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379095" indent="-367030">
              <a:lnSpc>
                <a:spcPct val="100000"/>
              </a:lnSpc>
              <a:spcBef>
                <a:spcPts val="75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one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379095">
              <a:lnSpc>
                <a:spcPct val="100000"/>
              </a:lnSpc>
            </a:pP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379095">
              <a:lnSpc>
                <a:spcPct val="100000"/>
              </a:lnSpc>
              <a:spcBef>
                <a:spcPts val="1170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FTD(Full-Telescope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Design-Styl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Box)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6" name="object 14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8</a:t>
            </a:fld>
            <a:endParaRPr spc="5" dirty="0"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1453845" y="3141544"/>
          <a:ext cx="4591238" cy="30625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491"/>
                <a:gridCol w="4039839"/>
                <a:gridCol w="273908"/>
              </a:tblGrid>
              <a:tr h="283829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575">
                      <a:solidFill>
                        <a:srgbClr val="060707"/>
                      </a:solidFill>
                      <a:prstDash val="solid"/>
                    </a:lnL>
                    <a:lnR w="17716">
                      <a:solidFill>
                        <a:srgbClr val="060707"/>
                      </a:solidFill>
                      <a:prstDash val="solid"/>
                    </a:lnR>
                    <a:lnT w="5575">
                      <a:solidFill>
                        <a:srgbClr val="06070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7716">
                      <a:solidFill>
                        <a:srgbClr val="060707"/>
                      </a:solidFill>
                      <a:prstDash val="solid"/>
                    </a:lnL>
                    <a:lnR w="23528">
                      <a:solidFill>
                        <a:srgbClr val="060707"/>
                      </a:solidFill>
                      <a:prstDash val="solid"/>
                    </a:lnR>
                    <a:lnT w="5575">
                      <a:solidFill>
                        <a:srgbClr val="06070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3528">
                      <a:solidFill>
                        <a:srgbClr val="060707"/>
                      </a:solidFill>
                      <a:prstDash val="solid"/>
                    </a:lnL>
                    <a:lnR w="5575">
                      <a:solidFill>
                        <a:srgbClr val="060707"/>
                      </a:solidFill>
                      <a:prstDash val="solid"/>
                    </a:lnR>
                    <a:lnT w="5575">
                      <a:solidFill>
                        <a:srgbClr val="060707"/>
                      </a:solidFill>
                      <a:prstDash val="solid"/>
                    </a:lnT>
                  </a:tcPr>
                </a:tc>
              </a:tr>
              <a:tr h="2494925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575">
                      <a:solidFill>
                        <a:srgbClr val="060707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5575">
                      <a:solidFill>
                        <a:srgbClr val="060707"/>
                      </a:solidFill>
                      <a:prstDash val="solid"/>
                    </a:lnR>
                  </a:tcPr>
                </a:tc>
              </a:tr>
              <a:tr h="283784"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575">
                      <a:solidFill>
                        <a:srgbClr val="060707"/>
                      </a:solidFill>
                      <a:prstDash val="solid"/>
                    </a:lnL>
                    <a:lnR w="24162">
                      <a:solidFill>
                        <a:srgbClr val="060707"/>
                      </a:solidFill>
                      <a:prstDash val="solid"/>
                    </a:lnR>
                    <a:lnB w="5575">
                      <a:solidFill>
                        <a:srgbClr val="06070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4162">
                      <a:solidFill>
                        <a:srgbClr val="060707"/>
                      </a:solidFill>
                      <a:prstDash val="solid"/>
                    </a:lnL>
                    <a:lnR w="23528">
                      <a:solidFill>
                        <a:srgbClr val="060707"/>
                      </a:solidFill>
                      <a:prstDash val="solid"/>
                    </a:lnR>
                    <a:lnB w="5575">
                      <a:solidFill>
                        <a:srgbClr val="06070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3528">
                      <a:solidFill>
                        <a:srgbClr val="060707"/>
                      </a:solidFill>
                      <a:prstDash val="solid"/>
                    </a:lnL>
                    <a:lnR w="5575">
                      <a:solidFill>
                        <a:srgbClr val="060707"/>
                      </a:solidFill>
                      <a:prstDash val="solid"/>
                    </a:lnR>
                    <a:lnB w="5575">
                      <a:solidFill>
                        <a:srgbClr val="06070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47" name="146 Imagen" descr="09 R Metalica.png"/>
          <p:cNvPicPr>
            <a:picLocks noChangeAspect="1"/>
          </p:cNvPicPr>
          <p:nvPr/>
        </p:nvPicPr>
        <p:blipFill rotWithShape="1">
          <a:blip r:embed="rId4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59971" y="10287845"/>
            <a:ext cx="540385" cy="177165"/>
          </a:xfrm>
          <a:custGeom>
            <a:avLst/>
            <a:gdLst/>
            <a:ahLst/>
            <a:cxnLst/>
            <a:rect l="l" t="t" r="r" b="b"/>
            <a:pathLst>
              <a:path w="540384" h="177165">
                <a:moveTo>
                  <a:pt x="0" y="177129"/>
                </a:moveTo>
                <a:lnTo>
                  <a:pt x="540008" y="177129"/>
                </a:lnTo>
                <a:lnTo>
                  <a:pt x="540008" y="0"/>
                </a:lnTo>
                <a:lnTo>
                  <a:pt x="0" y="0"/>
                </a:lnTo>
                <a:lnTo>
                  <a:pt x="0" y="177129"/>
                </a:lnTo>
                <a:close/>
              </a:path>
            </a:pathLst>
          </a:custGeom>
          <a:solidFill>
            <a:srgbClr val="C0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984" y="10287823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38449" y="31106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80">
                <a:moveTo>
                  <a:pt x="0" y="334883"/>
                </a:moveTo>
                <a:lnTo>
                  <a:pt x="0" y="0"/>
                </a:lnTo>
              </a:path>
            </a:pathLst>
          </a:custGeom>
          <a:ln w="10185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8258" y="485348"/>
            <a:ext cx="29209" cy="29209"/>
          </a:xfrm>
          <a:custGeom>
            <a:avLst/>
            <a:gdLst/>
            <a:ahLst/>
            <a:cxnLst/>
            <a:rect l="l" t="t" r="r" b="b"/>
            <a:pathLst>
              <a:path w="29209" h="29209">
                <a:moveTo>
                  <a:pt x="22643" y="0"/>
                </a:moveTo>
                <a:lnTo>
                  <a:pt x="6522" y="0"/>
                </a:lnTo>
                <a:lnTo>
                  <a:pt x="0" y="6492"/>
                </a:lnTo>
                <a:lnTo>
                  <a:pt x="0" y="22616"/>
                </a:lnTo>
                <a:lnTo>
                  <a:pt x="6522" y="29169"/>
                </a:lnTo>
                <a:lnTo>
                  <a:pt x="22643" y="29169"/>
                </a:lnTo>
                <a:lnTo>
                  <a:pt x="29169" y="22616"/>
                </a:lnTo>
                <a:lnTo>
                  <a:pt x="29169" y="6492"/>
                </a:lnTo>
                <a:lnTo>
                  <a:pt x="22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9984" y="706602"/>
            <a:ext cx="6840220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40031" y="0"/>
                </a:lnTo>
              </a:path>
            </a:pathLst>
          </a:custGeom>
          <a:ln w="10718">
            <a:solidFill>
              <a:srgbClr val="C0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25662" y="3347816"/>
            <a:ext cx="2583180" cy="1681480"/>
          </a:xfrm>
          <a:custGeom>
            <a:avLst/>
            <a:gdLst/>
            <a:ahLst/>
            <a:cxnLst/>
            <a:rect l="l" t="t" r="r" b="b"/>
            <a:pathLst>
              <a:path w="2583179" h="1681479">
                <a:moveTo>
                  <a:pt x="2581351" y="0"/>
                </a:moveTo>
                <a:lnTo>
                  <a:pt x="0" y="0"/>
                </a:lnTo>
                <a:lnTo>
                  <a:pt x="30" y="1679387"/>
                </a:lnTo>
                <a:lnTo>
                  <a:pt x="1219" y="1680880"/>
                </a:lnTo>
                <a:lnTo>
                  <a:pt x="2582753" y="1680880"/>
                </a:lnTo>
                <a:lnTo>
                  <a:pt x="2582753" y="1554"/>
                </a:lnTo>
                <a:lnTo>
                  <a:pt x="2581351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00909" y="3347816"/>
            <a:ext cx="144780" cy="1681480"/>
          </a:xfrm>
          <a:custGeom>
            <a:avLst/>
            <a:gdLst/>
            <a:ahLst/>
            <a:cxnLst/>
            <a:rect l="l" t="t" r="r" b="b"/>
            <a:pathLst>
              <a:path w="144780" h="1681479">
                <a:moveTo>
                  <a:pt x="94" y="1680880"/>
                </a:moveTo>
                <a:lnTo>
                  <a:pt x="94" y="0"/>
                </a:lnTo>
                <a:lnTo>
                  <a:pt x="144517" y="0"/>
                </a:lnTo>
                <a:lnTo>
                  <a:pt x="144472" y="1680392"/>
                </a:lnTo>
                <a:lnTo>
                  <a:pt x="144030" y="1680880"/>
                </a:lnTo>
                <a:lnTo>
                  <a:pt x="0" y="168088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88609" y="3347816"/>
            <a:ext cx="144780" cy="1681480"/>
          </a:xfrm>
          <a:custGeom>
            <a:avLst/>
            <a:gdLst/>
            <a:ahLst/>
            <a:cxnLst/>
            <a:rect l="l" t="t" r="r" b="b"/>
            <a:pathLst>
              <a:path w="144779" h="1681479">
                <a:moveTo>
                  <a:pt x="91" y="1680880"/>
                </a:moveTo>
                <a:lnTo>
                  <a:pt x="91" y="0"/>
                </a:lnTo>
                <a:lnTo>
                  <a:pt x="144475" y="0"/>
                </a:lnTo>
                <a:lnTo>
                  <a:pt x="144444" y="1680392"/>
                </a:lnTo>
                <a:lnTo>
                  <a:pt x="144017" y="1680880"/>
                </a:lnTo>
                <a:lnTo>
                  <a:pt x="0" y="168088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25602" y="5099532"/>
            <a:ext cx="2583180" cy="161290"/>
          </a:xfrm>
          <a:custGeom>
            <a:avLst/>
            <a:gdLst/>
            <a:ahLst/>
            <a:cxnLst/>
            <a:rect l="l" t="t" r="r" b="b"/>
            <a:pathLst>
              <a:path w="2583179" h="161289">
                <a:moveTo>
                  <a:pt x="91" y="160538"/>
                </a:moveTo>
                <a:lnTo>
                  <a:pt x="91" y="91"/>
                </a:lnTo>
                <a:lnTo>
                  <a:pt x="2582844" y="121"/>
                </a:lnTo>
                <a:lnTo>
                  <a:pt x="2582814" y="160568"/>
                </a:lnTo>
                <a:lnTo>
                  <a:pt x="2582875" y="161056"/>
                </a:lnTo>
                <a:lnTo>
                  <a:pt x="0" y="161056"/>
                </a:lnTo>
                <a:lnTo>
                  <a:pt x="91" y="160538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125602" y="3114827"/>
            <a:ext cx="2583180" cy="161290"/>
          </a:xfrm>
          <a:custGeom>
            <a:avLst/>
            <a:gdLst/>
            <a:ahLst/>
            <a:cxnLst/>
            <a:rect l="l" t="t" r="r" b="b"/>
            <a:pathLst>
              <a:path w="2583179" h="161289">
                <a:moveTo>
                  <a:pt x="91" y="160507"/>
                </a:moveTo>
                <a:lnTo>
                  <a:pt x="91" y="30"/>
                </a:lnTo>
                <a:lnTo>
                  <a:pt x="2582844" y="91"/>
                </a:lnTo>
                <a:lnTo>
                  <a:pt x="2582814" y="160538"/>
                </a:lnTo>
                <a:lnTo>
                  <a:pt x="2582875" y="161025"/>
                </a:lnTo>
                <a:lnTo>
                  <a:pt x="0" y="161025"/>
                </a:lnTo>
                <a:lnTo>
                  <a:pt x="91" y="160507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49797" y="530191"/>
            <a:ext cx="6806565" cy="1459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1250" spc="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FFFFFF"/>
                </a:solidFill>
                <a:latin typeface="Arial"/>
                <a:cs typeface="Arial"/>
              </a:rPr>
              <a:t>Packaging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"/>
              </a:spcBef>
            </a:pPr>
            <a:endParaRPr sz="1750">
              <a:latin typeface="Times New Roman"/>
              <a:cs typeface="Times New Roman"/>
            </a:endParaRPr>
          </a:p>
          <a:p>
            <a:pPr marL="372745" indent="-360045">
              <a:lnSpc>
                <a:spcPct val="100000"/>
              </a:lnSpc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Example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800" b="1" spc="-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legs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5" dirty="0">
                <a:solidFill>
                  <a:srgbClr val="231F20"/>
                </a:solidFill>
                <a:latin typeface="Arial"/>
                <a:cs typeface="Arial"/>
              </a:rPr>
              <a:t>one</a:t>
            </a:r>
            <a:r>
              <a:rPr sz="1800" b="1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packaging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372745">
              <a:lnSpc>
                <a:spcPct val="100000"/>
              </a:lnSpc>
              <a:spcBef>
                <a:spcPts val="1270"/>
              </a:spcBef>
            </a:pPr>
            <a:r>
              <a:rPr sz="1800" b="1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800" b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231F20"/>
                </a:solidFill>
                <a:latin typeface="Arial"/>
                <a:cs typeface="Arial"/>
              </a:rPr>
              <a:t>drawing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09783" y="7134341"/>
            <a:ext cx="5964555" cy="2421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drawin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includ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structure,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dimensio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othe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remarks.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 marR="53975" algn="just">
              <a:lnSpc>
                <a:spcPct val="148800"/>
              </a:lnSpc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Printing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whic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show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informatio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out-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carton.</a:t>
            </a:r>
            <a:endParaRPr sz="14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819"/>
              </a:spcBef>
            </a:pP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cover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printin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FTD(Full-Telescope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Design-Styl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Box)</a:t>
            </a:r>
            <a:endParaRPr sz="1400">
              <a:latin typeface="Arial"/>
              <a:cs typeface="Arial"/>
            </a:endParaRPr>
          </a:p>
          <a:p>
            <a:pPr marL="12700" marR="5080" algn="just">
              <a:lnSpc>
                <a:spcPct val="148800"/>
              </a:lnSpc>
              <a:spcBef>
                <a:spcPts val="1165"/>
              </a:spcBef>
            </a:pP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decide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dimension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widt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carton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corrugated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directio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FTD(Full-Telescope</a:t>
            </a:r>
            <a:r>
              <a:rPr sz="14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Design-</a:t>
            </a:r>
            <a:r>
              <a:rPr sz="1400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Style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31F20"/>
                </a:solidFill>
                <a:latin typeface="Arial"/>
                <a:cs typeface="Arial"/>
              </a:rPr>
              <a:t>Box),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31F20"/>
                </a:solidFill>
                <a:latin typeface="Arial"/>
                <a:cs typeface="Arial"/>
              </a:rPr>
              <a:t>marked</a:t>
            </a:r>
            <a:r>
              <a:rPr sz="14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endParaRPr sz="1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05379" y="4132240"/>
            <a:ext cx="2235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spc="30" dirty="0">
                <a:solidFill>
                  <a:srgbClr val="231F20"/>
                </a:solidFill>
                <a:latin typeface="Arial"/>
                <a:cs typeface="Arial"/>
              </a:rPr>
              <a:t>TOP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788982" y="4004546"/>
            <a:ext cx="128905" cy="3651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20" dirty="0">
                <a:solidFill>
                  <a:srgbClr val="231F20"/>
                </a:solidFill>
                <a:latin typeface="Arial"/>
                <a:cs typeface="Arial"/>
              </a:rPr>
              <a:t>RIGHT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05479" y="4040823"/>
            <a:ext cx="128905" cy="2921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20" dirty="0">
                <a:solidFill>
                  <a:srgbClr val="231F20"/>
                </a:solidFill>
                <a:latin typeface="Arial"/>
                <a:cs typeface="Arial"/>
              </a:rPr>
              <a:t>LEFT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05379" y="5132480"/>
            <a:ext cx="37465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spc="30" dirty="0">
                <a:solidFill>
                  <a:srgbClr val="231F20"/>
                </a:solidFill>
                <a:latin typeface="Arial"/>
                <a:cs typeface="Arial"/>
              </a:rPr>
              <a:t>FRONT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083326" y="3314258"/>
            <a:ext cx="2667000" cy="1750060"/>
          </a:xfrm>
          <a:custGeom>
            <a:avLst/>
            <a:gdLst/>
            <a:ahLst/>
            <a:cxnLst/>
            <a:rect l="l" t="t" r="r" b="b"/>
            <a:pathLst>
              <a:path w="2667000" h="1750060">
                <a:moveTo>
                  <a:pt x="2666634" y="0"/>
                </a:moveTo>
                <a:lnTo>
                  <a:pt x="2666634" y="1750039"/>
                </a:lnTo>
                <a:lnTo>
                  <a:pt x="0" y="1750039"/>
                </a:lnTo>
              </a:path>
            </a:pathLst>
          </a:custGeom>
          <a:ln w="3175">
            <a:solidFill>
              <a:srgbClr val="F2652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00932" y="5298140"/>
            <a:ext cx="3324225" cy="0"/>
          </a:xfrm>
          <a:custGeom>
            <a:avLst/>
            <a:gdLst/>
            <a:ahLst/>
            <a:cxnLst/>
            <a:rect l="l" t="t" r="r" b="b"/>
            <a:pathLst>
              <a:path w="3324225">
                <a:moveTo>
                  <a:pt x="0" y="0"/>
                </a:moveTo>
                <a:lnTo>
                  <a:pt x="332362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083356" y="3080415"/>
            <a:ext cx="0" cy="2218055"/>
          </a:xfrm>
          <a:custGeom>
            <a:avLst/>
            <a:gdLst/>
            <a:ahLst/>
            <a:cxnLst/>
            <a:rect l="l" t="t" r="r" b="b"/>
            <a:pathLst>
              <a:path h="2218054">
                <a:moveTo>
                  <a:pt x="0" y="0"/>
                </a:moveTo>
                <a:lnTo>
                  <a:pt x="0" y="2217724"/>
                </a:lnTo>
              </a:path>
            </a:pathLst>
          </a:custGeom>
          <a:ln w="3175">
            <a:solidFill>
              <a:srgbClr val="F2652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865321" y="3314258"/>
            <a:ext cx="0" cy="1750060"/>
          </a:xfrm>
          <a:custGeom>
            <a:avLst/>
            <a:gdLst/>
            <a:ahLst/>
            <a:cxnLst/>
            <a:rect l="l" t="t" r="r" b="b"/>
            <a:pathLst>
              <a:path h="1750060">
                <a:moveTo>
                  <a:pt x="0" y="175003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00932" y="506429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424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865321" y="5076886"/>
            <a:ext cx="218440" cy="221615"/>
          </a:xfrm>
          <a:custGeom>
            <a:avLst/>
            <a:gdLst/>
            <a:ahLst/>
            <a:cxnLst/>
            <a:rect l="l" t="t" r="r" b="b"/>
            <a:pathLst>
              <a:path w="218439" h="221614">
                <a:moveTo>
                  <a:pt x="218035" y="0"/>
                </a:moveTo>
                <a:lnTo>
                  <a:pt x="0" y="0"/>
                </a:lnTo>
                <a:lnTo>
                  <a:pt x="0" y="22125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083356" y="506429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749960" y="5076886"/>
            <a:ext cx="0" cy="221615"/>
          </a:xfrm>
          <a:custGeom>
            <a:avLst/>
            <a:gdLst/>
            <a:ahLst/>
            <a:cxnLst/>
            <a:rect l="l" t="t" r="r" b="b"/>
            <a:pathLst>
              <a:path h="221614">
                <a:moveTo>
                  <a:pt x="0" y="0"/>
                </a:moveTo>
                <a:lnTo>
                  <a:pt x="0" y="221254"/>
                </a:lnTo>
              </a:path>
            </a:pathLst>
          </a:custGeom>
          <a:ln w="3175">
            <a:solidFill>
              <a:srgbClr val="F2652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749960" y="5064297"/>
            <a:ext cx="218440" cy="0"/>
          </a:xfrm>
          <a:custGeom>
            <a:avLst/>
            <a:gdLst/>
            <a:ahLst/>
            <a:cxnLst/>
            <a:rect l="l" t="t" r="r" b="b"/>
            <a:pathLst>
              <a:path w="218439">
                <a:moveTo>
                  <a:pt x="0" y="0"/>
                </a:moveTo>
                <a:lnTo>
                  <a:pt x="21802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749960" y="5076886"/>
            <a:ext cx="218440" cy="221615"/>
          </a:xfrm>
          <a:custGeom>
            <a:avLst/>
            <a:gdLst/>
            <a:ahLst/>
            <a:cxnLst/>
            <a:rect l="l" t="t" r="r" b="b"/>
            <a:pathLst>
              <a:path w="218439" h="221614">
                <a:moveTo>
                  <a:pt x="0" y="0"/>
                </a:moveTo>
                <a:lnTo>
                  <a:pt x="218023" y="0"/>
                </a:lnTo>
                <a:lnTo>
                  <a:pt x="218023" y="221254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749960" y="506429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967983" y="3314258"/>
            <a:ext cx="0" cy="1750060"/>
          </a:xfrm>
          <a:custGeom>
            <a:avLst/>
            <a:gdLst/>
            <a:ahLst/>
            <a:cxnLst/>
            <a:rect l="l" t="t" r="r" b="b"/>
            <a:pathLst>
              <a:path h="1750060">
                <a:moveTo>
                  <a:pt x="0" y="175003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083326" y="3314258"/>
            <a:ext cx="2667000" cy="0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26666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F2652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800932" y="3080415"/>
            <a:ext cx="3324225" cy="0"/>
          </a:xfrm>
          <a:custGeom>
            <a:avLst/>
            <a:gdLst/>
            <a:ahLst/>
            <a:cxnLst/>
            <a:rect l="l" t="t" r="r" b="b"/>
            <a:pathLst>
              <a:path w="3324225">
                <a:moveTo>
                  <a:pt x="0" y="0"/>
                </a:moveTo>
                <a:lnTo>
                  <a:pt x="332362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800932" y="3314258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424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865321" y="3080415"/>
            <a:ext cx="218440" cy="221615"/>
          </a:xfrm>
          <a:custGeom>
            <a:avLst/>
            <a:gdLst/>
            <a:ahLst/>
            <a:cxnLst/>
            <a:rect l="l" t="t" r="r" b="b"/>
            <a:pathLst>
              <a:path w="218439" h="221614">
                <a:moveTo>
                  <a:pt x="218035" y="221223"/>
                </a:moveTo>
                <a:lnTo>
                  <a:pt x="0" y="221223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083356" y="330163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749960" y="3080415"/>
            <a:ext cx="0" cy="221615"/>
          </a:xfrm>
          <a:custGeom>
            <a:avLst/>
            <a:gdLst/>
            <a:ahLst/>
            <a:cxnLst/>
            <a:rect l="l" t="t" r="r" b="b"/>
            <a:pathLst>
              <a:path h="221614">
                <a:moveTo>
                  <a:pt x="0" y="221223"/>
                </a:moveTo>
                <a:lnTo>
                  <a:pt x="0" y="0"/>
                </a:lnTo>
              </a:path>
            </a:pathLst>
          </a:custGeom>
          <a:ln w="3175">
            <a:solidFill>
              <a:srgbClr val="F2652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749960" y="3314258"/>
            <a:ext cx="218440" cy="0"/>
          </a:xfrm>
          <a:custGeom>
            <a:avLst/>
            <a:gdLst/>
            <a:ahLst/>
            <a:cxnLst/>
            <a:rect l="l" t="t" r="r" b="b"/>
            <a:pathLst>
              <a:path w="218439">
                <a:moveTo>
                  <a:pt x="0" y="0"/>
                </a:moveTo>
                <a:lnTo>
                  <a:pt x="21802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749960" y="3080415"/>
            <a:ext cx="218440" cy="221615"/>
          </a:xfrm>
          <a:custGeom>
            <a:avLst/>
            <a:gdLst/>
            <a:ahLst/>
            <a:cxnLst/>
            <a:rect l="l" t="t" r="r" b="b"/>
            <a:pathLst>
              <a:path w="218439" h="221614">
                <a:moveTo>
                  <a:pt x="0" y="221223"/>
                </a:moveTo>
                <a:lnTo>
                  <a:pt x="218023" y="221223"/>
                </a:lnTo>
                <a:lnTo>
                  <a:pt x="21802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749960" y="330163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803029" y="3080415"/>
            <a:ext cx="0" cy="69850"/>
          </a:xfrm>
          <a:custGeom>
            <a:avLst/>
            <a:gdLst/>
            <a:ahLst/>
            <a:cxnLst/>
            <a:rect l="l" t="t" r="r" b="b"/>
            <a:pathLst>
              <a:path h="69850">
                <a:moveTo>
                  <a:pt x="0" y="0"/>
                </a:moveTo>
                <a:lnTo>
                  <a:pt x="0" y="69768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803029" y="3233577"/>
            <a:ext cx="0" cy="908050"/>
          </a:xfrm>
          <a:custGeom>
            <a:avLst/>
            <a:gdLst/>
            <a:ahLst/>
            <a:cxnLst/>
            <a:rect l="l" t="t" r="r" b="b"/>
            <a:pathLst>
              <a:path h="908050">
                <a:moveTo>
                  <a:pt x="0" y="0"/>
                </a:moveTo>
                <a:lnTo>
                  <a:pt x="0" y="90757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798527" y="3080415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0" y="17983"/>
                </a:moveTo>
                <a:lnTo>
                  <a:pt x="4501" y="0"/>
                </a:lnTo>
                <a:lnTo>
                  <a:pt x="9000" y="1798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798527" y="3296244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9000" y="0"/>
                </a:moveTo>
                <a:lnTo>
                  <a:pt x="4501" y="18013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803029" y="4233840"/>
            <a:ext cx="0" cy="898525"/>
          </a:xfrm>
          <a:custGeom>
            <a:avLst/>
            <a:gdLst/>
            <a:ahLst/>
            <a:cxnLst/>
            <a:rect l="l" t="t" r="r" b="b"/>
            <a:pathLst>
              <a:path h="898525">
                <a:moveTo>
                  <a:pt x="0" y="0"/>
                </a:moveTo>
                <a:lnTo>
                  <a:pt x="0" y="89800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798527" y="3314258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0" y="17952"/>
                </a:moveTo>
                <a:lnTo>
                  <a:pt x="4501" y="0"/>
                </a:lnTo>
                <a:lnTo>
                  <a:pt x="9000" y="1795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798527" y="5046345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9000" y="0"/>
                </a:moveTo>
                <a:lnTo>
                  <a:pt x="4501" y="17952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803029" y="5215997"/>
            <a:ext cx="0" cy="82550"/>
          </a:xfrm>
          <a:custGeom>
            <a:avLst/>
            <a:gdLst/>
            <a:ahLst/>
            <a:cxnLst/>
            <a:rect l="l" t="t" r="r" b="b"/>
            <a:pathLst>
              <a:path h="82550">
                <a:moveTo>
                  <a:pt x="0" y="0"/>
                </a:moveTo>
                <a:lnTo>
                  <a:pt x="0" y="8214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798527" y="5064297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0" y="18013"/>
                </a:moveTo>
                <a:lnTo>
                  <a:pt x="4501" y="0"/>
                </a:lnTo>
                <a:lnTo>
                  <a:pt x="9000" y="1801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798527" y="5280157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9000" y="0"/>
                </a:moveTo>
                <a:lnTo>
                  <a:pt x="4501" y="17983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967983" y="2994858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844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749960" y="2994858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0"/>
                </a:moveTo>
                <a:lnTo>
                  <a:pt x="0" y="844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903244" y="2997083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0" y="0"/>
                </a:moveTo>
                <a:lnTo>
                  <a:pt x="6473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470806" y="2997083"/>
            <a:ext cx="1351280" cy="0"/>
          </a:xfrm>
          <a:custGeom>
            <a:avLst/>
            <a:gdLst/>
            <a:ahLst/>
            <a:cxnLst/>
            <a:rect l="l" t="t" r="r" b="b"/>
            <a:pathLst>
              <a:path w="1351279">
                <a:moveTo>
                  <a:pt x="0" y="0"/>
                </a:moveTo>
                <a:lnTo>
                  <a:pt x="1350782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951219" y="2992298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0" y="0"/>
                </a:moveTo>
                <a:lnTo>
                  <a:pt x="16763" y="4785"/>
                </a:lnTo>
                <a:lnTo>
                  <a:pt x="0" y="9631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749960" y="2992298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16763" y="9631"/>
                </a:moveTo>
                <a:lnTo>
                  <a:pt x="0" y="4785"/>
                </a:lnTo>
                <a:lnTo>
                  <a:pt x="1676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083356" y="2994858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0"/>
                </a:moveTo>
                <a:lnTo>
                  <a:pt x="0" y="8442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011710" y="2997083"/>
            <a:ext cx="1351280" cy="0"/>
          </a:xfrm>
          <a:custGeom>
            <a:avLst/>
            <a:gdLst/>
            <a:ahLst/>
            <a:cxnLst/>
            <a:rect l="l" t="t" r="r" b="b"/>
            <a:pathLst>
              <a:path w="1351279">
                <a:moveTo>
                  <a:pt x="0" y="0"/>
                </a:moveTo>
                <a:lnTo>
                  <a:pt x="1350769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733196" y="2992298"/>
            <a:ext cx="17145" cy="5080"/>
          </a:xfrm>
          <a:custGeom>
            <a:avLst/>
            <a:gdLst/>
            <a:ahLst/>
            <a:cxnLst/>
            <a:rect l="l" t="t" r="r" b="b"/>
            <a:pathLst>
              <a:path w="17145" h="5080">
                <a:moveTo>
                  <a:pt x="0" y="0"/>
                </a:moveTo>
                <a:lnTo>
                  <a:pt x="16794" y="478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733196" y="2997083"/>
            <a:ext cx="17145" cy="5080"/>
          </a:xfrm>
          <a:custGeom>
            <a:avLst/>
            <a:gdLst/>
            <a:ahLst/>
            <a:cxnLst/>
            <a:rect l="l" t="t" r="r" b="b"/>
            <a:pathLst>
              <a:path w="17145" h="5080">
                <a:moveTo>
                  <a:pt x="16763" y="0"/>
                </a:moveTo>
                <a:lnTo>
                  <a:pt x="0" y="484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083356" y="2992298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4" h="10160">
                <a:moveTo>
                  <a:pt x="16763" y="9631"/>
                </a:moveTo>
                <a:lnTo>
                  <a:pt x="0" y="4785"/>
                </a:lnTo>
                <a:lnTo>
                  <a:pt x="16763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865321" y="2994858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84429"/>
                </a:move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865321" y="29970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627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066562" y="2992298"/>
            <a:ext cx="17145" cy="5080"/>
          </a:xfrm>
          <a:custGeom>
            <a:avLst/>
            <a:gdLst/>
            <a:ahLst/>
            <a:cxnLst/>
            <a:rect l="l" t="t" r="r" b="b"/>
            <a:pathLst>
              <a:path w="17144" h="5080">
                <a:moveTo>
                  <a:pt x="0" y="0"/>
                </a:moveTo>
                <a:lnTo>
                  <a:pt x="16763" y="4785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066592" y="2997083"/>
            <a:ext cx="17145" cy="5080"/>
          </a:xfrm>
          <a:custGeom>
            <a:avLst/>
            <a:gdLst/>
            <a:ahLst/>
            <a:cxnLst/>
            <a:rect l="l" t="t" r="r" b="b"/>
            <a:pathLst>
              <a:path w="17144" h="5080">
                <a:moveTo>
                  <a:pt x="16763" y="0"/>
                </a:moveTo>
                <a:lnTo>
                  <a:pt x="0" y="4846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865321" y="2992298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4" h="10160">
                <a:moveTo>
                  <a:pt x="16776" y="9631"/>
                </a:moveTo>
                <a:lnTo>
                  <a:pt x="0" y="4785"/>
                </a:lnTo>
                <a:lnTo>
                  <a:pt x="1677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865321" y="5299237"/>
            <a:ext cx="0" cy="131445"/>
          </a:xfrm>
          <a:custGeom>
            <a:avLst/>
            <a:gdLst/>
            <a:ahLst/>
            <a:cxnLst/>
            <a:rect l="l" t="t" r="r" b="b"/>
            <a:pathLst>
              <a:path h="131445">
                <a:moveTo>
                  <a:pt x="0" y="0"/>
                </a:moveTo>
                <a:lnTo>
                  <a:pt x="0" y="13130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967983" y="5299237"/>
            <a:ext cx="0" cy="131445"/>
          </a:xfrm>
          <a:custGeom>
            <a:avLst/>
            <a:gdLst/>
            <a:ahLst/>
            <a:cxnLst/>
            <a:rect l="l" t="t" r="r" b="b"/>
            <a:pathLst>
              <a:path h="131445">
                <a:moveTo>
                  <a:pt x="0" y="0"/>
                </a:moveTo>
                <a:lnTo>
                  <a:pt x="0" y="131307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865321" y="5428320"/>
            <a:ext cx="1510665" cy="0"/>
          </a:xfrm>
          <a:custGeom>
            <a:avLst/>
            <a:gdLst/>
            <a:ahLst/>
            <a:cxnLst/>
            <a:rect l="l" t="t" r="r" b="b"/>
            <a:pathLst>
              <a:path w="1510664">
                <a:moveTo>
                  <a:pt x="0" y="0"/>
                </a:moveTo>
                <a:lnTo>
                  <a:pt x="1510448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475439" y="5428320"/>
            <a:ext cx="1492885" cy="0"/>
          </a:xfrm>
          <a:custGeom>
            <a:avLst/>
            <a:gdLst/>
            <a:ahLst/>
            <a:cxnLst/>
            <a:rect l="l" t="t" r="r" b="b"/>
            <a:pathLst>
              <a:path w="1492885">
                <a:moveTo>
                  <a:pt x="0" y="0"/>
                </a:moveTo>
                <a:lnTo>
                  <a:pt x="1492544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865321" y="5423505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4" h="10160">
                <a:moveTo>
                  <a:pt x="16776" y="9631"/>
                </a:moveTo>
                <a:lnTo>
                  <a:pt x="0" y="4815"/>
                </a:lnTo>
                <a:lnTo>
                  <a:pt x="16776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951219" y="5423505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0" y="0"/>
                </a:moveTo>
                <a:lnTo>
                  <a:pt x="16763" y="4815"/>
                </a:lnTo>
                <a:lnTo>
                  <a:pt x="0" y="9662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122456" y="4230121"/>
            <a:ext cx="0" cy="1068070"/>
          </a:xfrm>
          <a:custGeom>
            <a:avLst/>
            <a:gdLst/>
            <a:ahLst/>
            <a:cxnLst/>
            <a:rect l="l" t="t" r="r" b="b"/>
            <a:pathLst>
              <a:path h="1068070">
                <a:moveTo>
                  <a:pt x="0" y="0"/>
                </a:moveTo>
                <a:lnTo>
                  <a:pt x="0" y="106801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122456" y="3080415"/>
            <a:ext cx="0" cy="1056005"/>
          </a:xfrm>
          <a:custGeom>
            <a:avLst/>
            <a:gdLst/>
            <a:ahLst/>
            <a:cxnLst/>
            <a:rect l="l" t="t" r="r" b="b"/>
            <a:pathLst>
              <a:path h="1056004">
                <a:moveTo>
                  <a:pt x="0" y="0"/>
                </a:moveTo>
                <a:lnTo>
                  <a:pt x="0" y="1055949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117975" y="5280157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8991" y="0"/>
                </a:moveTo>
                <a:lnTo>
                  <a:pt x="4480" y="17983"/>
                </a:lnTo>
                <a:lnTo>
                  <a:pt x="0" y="0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117975" y="3080415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4">
                <a:moveTo>
                  <a:pt x="0" y="17983"/>
                </a:moveTo>
                <a:lnTo>
                  <a:pt x="4480" y="0"/>
                </a:lnTo>
                <a:lnTo>
                  <a:pt x="8991" y="17983"/>
                </a:lnTo>
              </a:path>
            </a:pathLst>
          </a:custGeom>
          <a:ln w="3175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2756956" y="2936109"/>
            <a:ext cx="1844675" cy="318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172085">
              <a:lnSpc>
                <a:spcPct val="172500"/>
              </a:lnSpc>
              <a:tabLst>
                <a:tab pos="1548130" algn="l"/>
              </a:tabLst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r>
              <a:rPr sz="1125" spc="-15" baseline="7407" dirty="0">
                <a:solidFill>
                  <a:srgbClr val="231F20"/>
                </a:solidFill>
                <a:latin typeface="Times New Roman"/>
                <a:cs typeface="Times New Roman"/>
              </a:rPr>
              <a:t> 	   </a:t>
            </a:r>
            <a:r>
              <a:rPr sz="1125" spc="-22" baseline="7407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r>
              <a:rPr sz="1125" spc="-15" baseline="7407" dirty="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sz="1125" spc="-22" baseline="7407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r>
              <a:rPr sz="1125" baseline="7407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800" spc="30" dirty="0">
                <a:solidFill>
                  <a:srgbClr val="231F20"/>
                </a:solidFill>
                <a:latin typeface="Arial"/>
                <a:cs typeface="Arial"/>
              </a:rPr>
              <a:t>BACK</a:t>
            </a:r>
            <a:endParaRPr sz="8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756956" y="4136362"/>
            <a:ext cx="92075" cy="9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60"/>
              </a:lnSpc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endParaRPr sz="750">
              <a:latin typeface="SimSun"/>
              <a:cs typeface="SimSu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6078175" y="4136362"/>
            <a:ext cx="92075" cy="9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60"/>
              </a:lnSpc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endParaRPr sz="750">
              <a:latin typeface="SimSun"/>
              <a:cs typeface="SimSu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2756956" y="5118973"/>
            <a:ext cx="92075" cy="9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60"/>
              </a:lnSpc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endParaRPr sz="750">
              <a:latin typeface="SimSun"/>
              <a:cs typeface="SimSu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817563" y="2936109"/>
            <a:ext cx="92075" cy="9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60"/>
              </a:lnSpc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endParaRPr sz="750">
              <a:latin typeface="SimSun"/>
              <a:cs typeface="SimSun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742081" y="2102861"/>
            <a:ext cx="5932170" cy="4456430"/>
          </a:xfrm>
          <a:custGeom>
            <a:avLst/>
            <a:gdLst/>
            <a:ahLst/>
            <a:cxnLst/>
            <a:rect l="l" t="t" r="r" b="b"/>
            <a:pathLst>
              <a:path w="5932170" h="4456430">
                <a:moveTo>
                  <a:pt x="0" y="4456114"/>
                </a:moveTo>
                <a:lnTo>
                  <a:pt x="5931956" y="4456114"/>
                </a:lnTo>
                <a:lnTo>
                  <a:pt x="5931956" y="0"/>
                </a:lnTo>
                <a:lnTo>
                  <a:pt x="0" y="0"/>
                </a:lnTo>
                <a:lnTo>
                  <a:pt x="0" y="4456114"/>
                </a:lnTo>
                <a:close/>
              </a:path>
            </a:pathLst>
          </a:custGeom>
          <a:ln w="3289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 txBox="1"/>
          <p:nvPr/>
        </p:nvSpPr>
        <p:spPr>
          <a:xfrm>
            <a:off x="845142" y="5266723"/>
            <a:ext cx="362267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00"/>
              </a:lnSpc>
            </a:pP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Packaging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AEEF"/>
                </a:solidFill>
                <a:latin typeface="Arial"/>
                <a:cs typeface="Arial"/>
              </a:rPr>
              <a:t>information</a:t>
            </a:r>
            <a:endParaRPr sz="950">
              <a:latin typeface="Arial"/>
              <a:cs typeface="Arial"/>
            </a:endParaRPr>
          </a:p>
          <a:p>
            <a:pPr algn="r">
              <a:lnSpc>
                <a:spcPts val="720"/>
              </a:lnSpc>
            </a:pPr>
            <a:r>
              <a:rPr sz="750" spc="-15" dirty="0">
                <a:solidFill>
                  <a:srgbClr val="231F20"/>
                </a:solidFill>
                <a:latin typeface="SimSun"/>
                <a:cs typeface="SimSun"/>
              </a:rPr>
              <a:t>XX</a:t>
            </a:r>
            <a:endParaRPr sz="750">
              <a:latin typeface="SimSun"/>
              <a:cs typeface="SimSu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339672" y="2351523"/>
            <a:ext cx="3291204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2000"/>
              </a:lnSpc>
              <a:tabLst>
                <a:tab pos="1682750" algn="l"/>
              </a:tabLst>
            </a:pP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Vendor: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-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Packing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Format: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Product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Name: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Scale: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100%</a:t>
            </a:r>
            <a:endParaRPr sz="950">
              <a:latin typeface="Arial"/>
              <a:cs typeface="Arial"/>
            </a:endParaRPr>
          </a:p>
          <a:p>
            <a:pPr>
              <a:lnSpc>
                <a:spcPts val="1135"/>
              </a:lnSpc>
              <a:spcBef>
                <a:spcPts val="20"/>
              </a:spcBef>
              <a:tabLst>
                <a:tab pos="1682750" algn="l"/>
              </a:tabLst>
            </a:pPr>
            <a:r>
              <a:rPr sz="950" dirty="0">
                <a:solidFill>
                  <a:srgbClr val="231F20"/>
                </a:solidFill>
                <a:latin typeface="Arial"/>
                <a:cs typeface="Arial"/>
              </a:rPr>
              <a:t>Description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Printed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Side</a:t>
            </a:r>
            <a:endParaRPr sz="95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045429" y="2468465"/>
            <a:ext cx="7937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2000"/>
              </a:lnSpc>
            </a:pP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Project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related</a:t>
            </a:r>
            <a:r>
              <a:rPr sz="95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AEEF"/>
                </a:solidFill>
                <a:latin typeface="Arial"/>
                <a:cs typeface="Arial"/>
              </a:rPr>
              <a:t>information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145501" y="3675569"/>
            <a:ext cx="116332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2000"/>
              </a:lnSpc>
            </a:pP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Various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AEEF"/>
                </a:solidFill>
                <a:latin typeface="Arial"/>
                <a:cs typeface="Arial"/>
              </a:rPr>
              <a:t>line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s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such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as</a:t>
            </a:r>
            <a:r>
              <a:rPr sz="950" spc="-5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cut,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crease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an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d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AEEF"/>
                </a:solidFill>
                <a:latin typeface="Arial"/>
                <a:cs typeface="Arial"/>
              </a:rPr>
              <a:t>perf.</a:t>
            </a:r>
            <a:endParaRPr sz="95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488216" y="5793575"/>
            <a:ext cx="1908810" cy="123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35"/>
              </a:lnSpc>
            </a:pP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Main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00AEEF"/>
                </a:solidFill>
                <a:latin typeface="Arial"/>
                <a:cs typeface="Arial"/>
              </a:rPr>
              <a:t>dimensio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n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should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b</a:t>
            </a:r>
            <a:r>
              <a:rPr sz="950" spc="10" dirty="0">
                <a:solidFill>
                  <a:srgbClr val="00AEEF"/>
                </a:solidFill>
                <a:latin typeface="Arial"/>
                <a:cs typeface="Arial"/>
              </a:rPr>
              <a:t>e</a:t>
            </a:r>
            <a:r>
              <a:rPr sz="950" spc="30" dirty="0">
                <a:solidFill>
                  <a:srgbClr val="00AEEF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00AEEF"/>
                </a:solidFill>
                <a:latin typeface="Arial"/>
                <a:cs typeface="Arial"/>
              </a:rPr>
              <a:t>marked.</a:t>
            </a:r>
            <a:endParaRPr sz="950">
              <a:latin typeface="Arial"/>
              <a:cs typeface="Arial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6215542" y="4189247"/>
            <a:ext cx="174625" cy="0"/>
          </a:xfrm>
          <a:custGeom>
            <a:avLst/>
            <a:gdLst/>
            <a:ahLst/>
            <a:cxnLst/>
            <a:rect l="l" t="t" r="r" b="b"/>
            <a:pathLst>
              <a:path w="174625">
                <a:moveTo>
                  <a:pt x="0" y="0"/>
                </a:moveTo>
                <a:lnTo>
                  <a:pt x="174376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389918" y="4189247"/>
            <a:ext cx="0" cy="1435100"/>
          </a:xfrm>
          <a:custGeom>
            <a:avLst/>
            <a:gdLst/>
            <a:ahLst/>
            <a:cxnLst/>
            <a:rect l="l" t="t" r="r" b="b"/>
            <a:pathLst>
              <a:path h="1435100">
                <a:moveTo>
                  <a:pt x="0" y="0"/>
                </a:moveTo>
                <a:lnTo>
                  <a:pt x="0" y="1434815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421337" y="5480472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591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421337" y="5624063"/>
            <a:ext cx="1969135" cy="0"/>
          </a:xfrm>
          <a:custGeom>
            <a:avLst/>
            <a:gdLst/>
            <a:ahLst/>
            <a:cxnLst/>
            <a:rect l="l" t="t" r="r" b="b"/>
            <a:pathLst>
              <a:path w="1969135">
                <a:moveTo>
                  <a:pt x="0" y="0"/>
                </a:moveTo>
                <a:lnTo>
                  <a:pt x="1968581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405627" y="5624063"/>
            <a:ext cx="0" cy="159385"/>
          </a:xfrm>
          <a:custGeom>
            <a:avLst/>
            <a:gdLst/>
            <a:ahLst/>
            <a:cxnLst/>
            <a:rect l="l" t="t" r="r" b="b"/>
            <a:pathLst>
              <a:path h="159385">
                <a:moveTo>
                  <a:pt x="0" y="0"/>
                </a:moveTo>
                <a:lnTo>
                  <a:pt x="0" y="159014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632530" y="3595375"/>
            <a:ext cx="233045" cy="0"/>
          </a:xfrm>
          <a:custGeom>
            <a:avLst/>
            <a:gdLst/>
            <a:ahLst/>
            <a:cxnLst/>
            <a:rect l="l" t="t" r="r" b="b"/>
            <a:pathLst>
              <a:path w="233044">
                <a:moveTo>
                  <a:pt x="2327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632530" y="3915293"/>
            <a:ext cx="450850" cy="0"/>
          </a:xfrm>
          <a:custGeom>
            <a:avLst/>
            <a:gdLst/>
            <a:ahLst/>
            <a:cxnLst/>
            <a:rect l="l" t="t" r="r" b="b"/>
            <a:pathLst>
              <a:path w="450850">
                <a:moveTo>
                  <a:pt x="4508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632542" y="3595375"/>
            <a:ext cx="0" cy="320040"/>
          </a:xfrm>
          <a:custGeom>
            <a:avLst/>
            <a:gdLst/>
            <a:ahLst/>
            <a:cxnLst/>
            <a:rect l="l" t="t" r="r" b="b"/>
            <a:pathLst>
              <a:path h="320039">
                <a:moveTo>
                  <a:pt x="0" y="0"/>
                </a:moveTo>
                <a:lnTo>
                  <a:pt x="0" y="319918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308670" y="3755334"/>
            <a:ext cx="322580" cy="0"/>
          </a:xfrm>
          <a:custGeom>
            <a:avLst/>
            <a:gdLst/>
            <a:ahLst/>
            <a:cxnLst/>
            <a:rect l="l" t="t" r="r" b="b"/>
            <a:pathLst>
              <a:path w="322580">
                <a:moveTo>
                  <a:pt x="322466" y="0"/>
                </a:moveTo>
                <a:lnTo>
                  <a:pt x="0" y="0"/>
                </a:lnTo>
              </a:path>
            </a:pathLst>
          </a:custGeom>
          <a:ln w="3543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21507" y="5638022"/>
            <a:ext cx="2294255" cy="802005"/>
          </a:xfrm>
          <a:custGeom>
            <a:avLst/>
            <a:gdLst/>
            <a:ahLst/>
            <a:cxnLst/>
            <a:rect l="l" t="t" r="r" b="b"/>
            <a:pathLst>
              <a:path w="2294255" h="802004">
                <a:moveTo>
                  <a:pt x="2293735" y="737372"/>
                </a:moveTo>
                <a:lnTo>
                  <a:pt x="2280186" y="776841"/>
                </a:lnTo>
                <a:lnTo>
                  <a:pt x="2246035" y="799450"/>
                </a:lnTo>
                <a:lnTo>
                  <a:pt x="64209" y="801593"/>
                </a:lnTo>
                <a:lnTo>
                  <a:pt x="49780" y="799967"/>
                </a:lnTo>
                <a:lnTo>
                  <a:pt x="14852" y="778463"/>
                </a:lnTo>
                <a:lnTo>
                  <a:pt x="38" y="739606"/>
                </a:lnTo>
                <a:lnTo>
                  <a:pt x="0" y="64190"/>
                </a:lnTo>
                <a:lnTo>
                  <a:pt x="1626" y="49769"/>
                </a:lnTo>
                <a:lnTo>
                  <a:pt x="23132" y="14846"/>
                </a:lnTo>
                <a:lnTo>
                  <a:pt x="61999" y="37"/>
                </a:lnTo>
                <a:lnTo>
                  <a:pt x="2229514" y="0"/>
                </a:lnTo>
                <a:lnTo>
                  <a:pt x="2243945" y="1626"/>
                </a:lnTo>
                <a:lnTo>
                  <a:pt x="2278882" y="23130"/>
                </a:lnTo>
                <a:lnTo>
                  <a:pt x="2293698" y="61973"/>
                </a:lnTo>
                <a:lnTo>
                  <a:pt x="2293735" y="737372"/>
                </a:lnTo>
                <a:close/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189536" y="2294123"/>
            <a:ext cx="3622040" cy="504825"/>
          </a:xfrm>
          <a:custGeom>
            <a:avLst/>
            <a:gdLst/>
            <a:ahLst/>
            <a:cxnLst/>
            <a:rect l="l" t="t" r="r" b="b"/>
            <a:pathLst>
              <a:path w="3622040" h="504825">
                <a:moveTo>
                  <a:pt x="3621840" y="434644"/>
                </a:moveTo>
                <a:lnTo>
                  <a:pt x="3609248" y="474629"/>
                </a:lnTo>
                <a:lnTo>
                  <a:pt x="3576978" y="499829"/>
                </a:lnTo>
                <a:lnTo>
                  <a:pt x="69780" y="504413"/>
                </a:lnTo>
                <a:lnTo>
                  <a:pt x="55314" y="502912"/>
                </a:lnTo>
                <a:lnTo>
                  <a:pt x="19328" y="482841"/>
                </a:lnTo>
                <a:lnTo>
                  <a:pt x="896" y="445858"/>
                </a:lnTo>
                <a:lnTo>
                  <a:pt x="0" y="69768"/>
                </a:lnTo>
                <a:lnTo>
                  <a:pt x="1501" y="55306"/>
                </a:lnTo>
                <a:lnTo>
                  <a:pt x="21573" y="19327"/>
                </a:lnTo>
                <a:lnTo>
                  <a:pt x="58564" y="896"/>
                </a:lnTo>
                <a:lnTo>
                  <a:pt x="3552041" y="0"/>
                </a:lnTo>
                <a:lnTo>
                  <a:pt x="3566512" y="1501"/>
                </a:lnTo>
                <a:lnTo>
                  <a:pt x="3602504" y="21566"/>
                </a:lnTo>
                <a:lnTo>
                  <a:pt x="3620941" y="58542"/>
                </a:lnTo>
                <a:lnTo>
                  <a:pt x="3621840" y="434644"/>
                </a:lnTo>
                <a:close/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008083" y="2546314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>
                <a:moveTo>
                  <a:pt x="1814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158127" y="5347152"/>
            <a:ext cx="0" cy="291465"/>
          </a:xfrm>
          <a:custGeom>
            <a:avLst/>
            <a:gdLst/>
            <a:ahLst/>
            <a:cxnLst/>
            <a:rect l="l" t="t" r="r" b="b"/>
            <a:pathLst>
              <a:path h="291464">
                <a:moveTo>
                  <a:pt x="0" y="29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063114" y="5347152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>
                <a:moveTo>
                  <a:pt x="95012" y="0"/>
                </a:moveTo>
                <a:lnTo>
                  <a:pt x="0" y="0"/>
                </a:lnTo>
              </a:path>
            </a:pathLst>
          </a:custGeom>
          <a:ln w="4559">
            <a:solidFill>
              <a:srgbClr val="00AEE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520409" y="9420414"/>
            <a:ext cx="147320" cy="0"/>
          </a:xfrm>
          <a:custGeom>
            <a:avLst/>
            <a:gdLst/>
            <a:ahLst/>
            <a:cxnLst/>
            <a:rect l="l" t="t" r="r" b="b"/>
            <a:pathLst>
              <a:path w="147319">
                <a:moveTo>
                  <a:pt x="0" y="0"/>
                </a:moveTo>
                <a:lnTo>
                  <a:pt x="146983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532266" y="9424499"/>
            <a:ext cx="57150" cy="85725"/>
          </a:xfrm>
          <a:custGeom>
            <a:avLst/>
            <a:gdLst/>
            <a:ahLst/>
            <a:cxnLst/>
            <a:rect l="l" t="t" r="r" b="b"/>
            <a:pathLst>
              <a:path w="57150" h="85725">
                <a:moveTo>
                  <a:pt x="56902" y="85559"/>
                </a:moveTo>
                <a:lnTo>
                  <a:pt x="47879" y="45622"/>
                </a:lnTo>
                <a:lnTo>
                  <a:pt x="23285" y="14077"/>
                </a:lnTo>
                <a:lnTo>
                  <a:pt x="12243" y="6229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525899" y="9420531"/>
            <a:ext cx="141605" cy="147320"/>
          </a:xfrm>
          <a:custGeom>
            <a:avLst/>
            <a:gdLst/>
            <a:ahLst/>
            <a:cxnLst/>
            <a:rect l="l" t="t" r="r" b="b"/>
            <a:pathLst>
              <a:path w="141605" h="147320">
                <a:moveTo>
                  <a:pt x="141493" y="146902"/>
                </a:moveTo>
                <a:lnTo>
                  <a:pt x="135104" y="104044"/>
                </a:lnTo>
                <a:lnTo>
                  <a:pt x="117414" y="66253"/>
                </a:lnTo>
                <a:lnTo>
                  <a:pt x="90227" y="35328"/>
                </a:lnTo>
                <a:lnTo>
                  <a:pt x="55349" y="13073"/>
                </a:lnTo>
                <a:lnTo>
                  <a:pt x="14584" y="1289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598085" y="9510518"/>
            <a:ext cx="69850" cy="57150"/>
          </a:xfrm>
          <a:custGeom>
            <a:avLst/>
            <a:gdLst/>
            <a:ahLst/>
            <a:cxnLst/>
            <a:rect l="l" t="t" r="r" b="b"/>
            <a:pathLst>
              <a:path w="69850" h="57150">
                <a:moveTo>
                  <a:pt x="69307" y="56915"/>
                </a:moveTo>
                <a:lnTo>
                  <a:pt x="47995" y="22443"/>
                </a:lnTo>
                <a:lnTo>
                  <a:pt x="13432" y="2605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667393" y="9420414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0"/>
                </a:moveTo>
                <a:lnTo>
                  <a:pt x="0" y="14702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650522" y="9420414"/>
            <a:ext cx="0" cy="78740"/>
          </a:xfrm>
          <a:custGeom>
            <a:avLst/>
            <a:gdLst/>
            <a:ahLst/>
            <a:cxnLst/>
            <a:rect l="l" t="t" r="r" b="b"/>
            <a:pathLst>
              <a:path h="78740">
                <a:moveTo>
                  <a:pt x="0" y="0"/>
                </a:moveTo>
                <a:lnTo>
                  <a:pt x="0" y="78617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633673" y="9420414"/>
            <a:ext cx="0" cy="53340"/>
          </a:xfrm>
          <a:custGeom>
            <a:avLst/>
            <a:gdLst/>
            <a:ahLst/>
            <a:cxnLst/>
            <a:rect l="l" t="t" r="r" b="b"/>
            <a:pathLst>
              <a:path h="53340">
                <a:moveTo>
                  <a:pt x="0" y="0"/>
                </a:moveTo>
                <a:lnTo>
                  <a:pt x="0" y="53306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616778" y="9420414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0"/>
                </a:moveTo>
                <a:lnTo>
                  <a:pt x="0" y="3603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599944" y="9420414"/>
            <a:ext cx="0" cy="23495"/>
          </a:xfrm>
          <a:custGeom>
            <a:avLst/>
            <a:gdLst/>
            <a:ahLst/>
            <a:cxnLst/>
            <a:rect l="l" t="t" r="r" b="b"/>
            <a:pathLst>
              <a:path h="23495">
                <a:moveTo>
                  <a:pt x="0" y="0"/>
                </a:moveTo>
                <a:lnTo>
                  <a:pt x="0" y="23396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532266" y="9424499"/>
            <a:ext cx="57150" cy="85725"/>
          </a:xfrm>
          <a:custGeom>
            <a:avLst/>
            <a:gdLst/>
            <a:ahLst/>
            <a:cxnLst/>
            <a:rect l="l" t="t" r="r" b="b"/>
            <a:pathLst>
              <a:path w="57150" h="85725">
                <a:moveTo>
                  <a:pt x="56902" y="85559"/>
                </a:moveTo>
                <a:lnTo>
                  <a:pt x="47879" y="45622"/>
                </a:lnTo>
                <a:lnTo>
                  <a:pt x="23285" y="14077"/>
                </a:lnTo>
                <a:lnTo>
                  <a:pt x="12243" y="6229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525899" y="9420531"/>
            <a:ext cx="141605" cy="147320"/>
          </a:xfrm>
          <a:custGeom>
            <a:avLst/>
            <a:gdLst/>
            <a:ahLst/>
            <a:cxnLst/>
            <a:rect l="l" t="t" r="r" b="b"/>
            <a:pathLst>
              <a:path w="141605" h="147320">
                <a:moveTo>
                  <a:pt x="141493" y="146902"/>
                </a:moveTo>
                <a:lnTo>
                  <a:pt x="135104" y="104044"/>
                </a:lnTo>
                <a:lnTo>
                  <a:pt x="117414" y="66253"/>
                </a:lnTo>
                <a:lnTo>
                  <a:pt x="90227" y="35328"/>
                </a:lnTo>
                <a:lnTo>
                  <a:pt x="55349" y="13073"/>
                </a:lnTo>
                <a:lnTo>
                  <a:pt x="14584" y="1289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598085" y="9510518"/>
            <a:ext cx="69850" cy="57150"/>
          </a:xfrm>
          <a:custGeom>
            <a:avLst/>
            <a:gdLst/>
            <a:ahLst/>
            <a:cxnLst/>
            <a:rect l="l" t="t" r="r" b="b"/>
            <a:pathLst>
              <a:path w="69850" h="57150">
                <a:moveTo>
                  <a:pt x="69307" y="56915"/>
                </a:moveTo>
                <a:lnTo>
                  <a:pt x="47995" y="22443"/>
                </a:lnTo>
                <a:lnTo>
                  <a:pt x="13432" y="2605"/>
                </a:lnTo>
                <a:lnTo>
                  <a:pt x="0" y="0"/>
                </a:lnTo>
              </a:path>
            </a:pathLst>
          </a:custGeom>
          <a:ln w="3175">
            <a:solidFill>
              <a:srgbClr val="00A6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983159" y="5713165"/>
            <a:ext cx="2120900" cy="714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Material: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XXXXXXXX</a:t>
            </a:r>
            <a:endParaRPr sz="950">
              <a:latin typeface="Arial"/>
              <a:cs typeface="Arial"/>
            </a:endParaRPr>
          </a:p>
          <a:p>
            <a:pPr marR="278765" algn="just">
              <a:lnSpc>
                <a:spcPct val="102000"/>
              </a:lnSpc>
            </a:pP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Bursting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Strength: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XXXX(LBs/I</a:t>
            </a:r>
            <a:r>
              <a:rPr sz="950" spc="-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825" spc="-22" baseline="5050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Edge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Crus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XXXX(LBs/IN)</a:t>
            </a:r>
            <a:r>
              <a:rPr sz="9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Tolerance:</a:t>
            </a:r>
            <a:r>
              <a:rPr sz="95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±XX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INCHES</a:t>
            </a:r>
            <a:endParaRPr sz="950">
              <a:latin typeface="Arial"/>
              <a:cs typeface="Arial"/>
            </a:endParaRPr>
          </a:p>
          <a:p>
            <a:pPr algn="just">
              <a:lnSpc>
                <a:spcPts val="1135"/>
              </a:lnSpc>
              <a:spcBef>
                <a:spcPts val="20"/>
              </a:spcBef>
            </a:pP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Size: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31F20"/>
                </a:solidFill>
                <a:latin typeface="Arial"/>
                <a:cs typeface="Arial"/>
              </a:rPr>
              <a:t>00(L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00(W)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31F20"/>
                </a:solidFill>
                <a:latin typeface="Arial"/>
                <a:cs typeface="Arial"/>
              </a:rPr>
              <a:t>00(H)</a:t>
            </a:r>
            <a:r>
              <a:rPr sz="95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31F20"/>
                </a:solidFill>
                <a:latin typeface="Arial"/>
                <a:cs typeface="Arial"/>
              </a:rPr>
              <a:t>(INCHES)</a:t>
            </a:r>
            <a:endParaRPr sz="950">
              <a:latin typeface="Arial"/>
              <a:cs typeface="Arial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5876909" y="490599"/>
            <a:ext cx="1323340" cy="216535"/>
          </a:xfrm>
          <a:custGeom>
            <a:avLst/>
            <a:gdLst/>
            <a:ahLst/>
            <a:cxnLst/>
            <a:rect l="l" t="t" r="r" b="b"/>
            <a:pathLst>
              <a:path w="1323340" h="216534">
                <a:moveTo>
                  <a:pt x="0" y="216003"/>
                </a:moveTo>
                <a:lnTo>
                  <a:pt x="1323094" y="216003"/>
                </a:lnTo>
                <a:lnTo>
                  <a:pt x="1323094" y="0"/>
                </a:lnTo>
                <a:lnTo>
                  <a:pt x="0" y="0"/>
                </a:lnTo>
                <a:lnTo>
                  <a:pt x="0" y="216003"/>
                </a:lnTo>
                <a:close/>
              </a:path>
            </a:pathLst>
          </a:custGeom>
          <a:solidFill>
            <a:srgbClr val="ED1F24"/>
          </a:solidFill>
        </p:spPr>
        <p:txBody>
          <a:bodyPr wrap="square" lIns="0" tIns="0" rIns="0" bIns="0" rtlCol="0"/>
          <a:lstStyle/>
          <a:p>
            <a:pPr marR="5080" algn="r"/>
            <a:r>
              <a:rPr lang="es-ES" sz="1250" spc="10" dirty="0" err="1" smtClean="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lang="es-ES" sz="1250" spc="10" dirty="0" smtClean="0">
                <a:solidFill>
                  <a:srgbClr val="FFFFFF"/>
                </a:solidFill>
                <a:latin typeface="Arial"/>
                <a:cs typeface="Arial"/>
              </a:rPr>
              <a:t> Packaging</a:t>
            </a:r>
            <a:endParaRPr sz="1250" spc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6564629" y="3312521"/>
            <a:ext cx="57785" cy="127000"/>
          </a:xfrm>
          <a:custGeom>
            <a:avLst/>
            <a:gdLst/>
            <a:ahLst/>
            <a:cxnLst/>
            <a:rect l="l" t="t" r="r" b="b"/>
            <a:pathLst>
              <a:path w="57784" h="127000">
                <a:moveTo>
                  <a:pt x="57363" y="126979"/>
                </a:moveTo>
                <a:lnTo>
                  <a:pt x="0" y="0"/>
                </a:lnTo>
              </a:path>
            </a:pathLst>
          </a:custGeom>
          <a:ln w="633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564629" y="3312521"/>
            <a:ext cx="0" cy="1657350"/>
          </a:xfrm>
          <a:custGeom>
            <a:avLst/>
            <a:gdLst/>
            <a:ahLst/>
            <a:cxnLst/>
            <a:rect l="l" t="t" r="r" b="b"/>
            <a:pathLst>
              <a:path h="1657350">
                <a:moveTo>
                  <a:pt x="0" y="0"/>
                </a:moveTo>
                <a:lnTo>
                  <a:pt x="0" y="1657258"/>
                </a:lnTo>
              </a:path>
            </a:pathLst>
          </a:custGeom>
          <a:ln w="6896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512600" y="4827346"/>
            <a:ext cx="52069" cy="141605"/>
          </a:xfrm>
          <a:custGeom>
            <a:avLst/>
            <a:gdLst/>
            <a:ahLst/>
            <a:cxnLst/>
            <a:rect l="l" t="t" r="r" b="b"/>
            <a:pathLst>
              <a:path w="52070" h="141604">
                <a:moveTo>
                  <a:pt x="52029" y="141366"/>
                </a:moveTo>
                <a:lnTo>
                  <a:pt x="0" y="0"/>
                </a:lnTo>
              </a:path>
            </a:pathLst>
          </a:custGeom>
          <a:ln w="6337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6389446" y="3515526"/>
            <a:ext cx="161290" cy="12515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5" dirty="0">
                <a:solidFill>
                  <a:srgbClr val="231F20"/>
                </a:solidFill>
                <a:latin typeface="Arial"/>
                <a:cs typeface="Arial"/>
              </a:rPr>
              <a:t>Corrugate</a:t>
            </a:r>
            <a:r>
              <a:rPr sz="10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50" spc="-5" dirty="0">
                <a:solidFill>
                  <a:srgbClr val="231F20"/>
                </a:solidFill>
                <a:latin typeface="Arial"/>
                <a:cs typeface="Arial"/>
              </a:rPr>
              <a:t>direction</a:t>
            </a:r>
            <a:endParaRPr sz="1050">
              <a:latin typeface="Arial"/>
              <a:cs typeface="Arial"/>
            </a:endParaRPr>
          </a:p>
        </p:txBody>
      </p:sp>
      <p:sp>
        <p:nvSpPr>
          <p:cNvPr id="135" name="object 1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>
              <a:lnSpc>
                <a:spcPct val="100000"/>
              </a:lnSpc>
            </a:pPr>
            <a:fld id="{81D60167-4931-47E6-BA6A-407CBD079E47}" type="slidenum">
              <a:rPr spc="5" dirty="0"/>
              <a:pPr marL="60960">
                <a:lnSpc>
                  <a:spcPct val="100000"/>
                </a:lnSpc>
              </a:pPr>
              <a:t>9</a:t>
            </a:fld>
            <a:endParaRPr spc="5" dirty="0"/>
          </a:p>
        </p:txBody>
      </p:sp>
      <p:pic>
        <p:nvPicPr>
          <p:cNvPr id="136" name="135 Imagen" descr="09 R Metalica.png"/>
          <p:cNvPicPr>
            <a:picLocks noChangeAspect="1"/>
          </p:cNvPicPr>
          <p:nvPr/>
        </p:nvPicPr>
        <p:blipFill rotWithShape="1">
          <a:blip r:embed="rId3" cstate="print"/>
          <a:srcRect l="7693"/>
          <a:stretch/>
        </p:blipFill>
        <p:spPr>
          <a:xfrm>
            <a:off x="420664" y="315877"/>
            <a:ext cx="395656" cy="4286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2706</Words>
  <Application>Microsoft Office PowerPoint</Application>
  <PresentationFormat>Personalizado</PresentationFormat>
  <Paragraphs>527</Paragraphs>
  <Slides>33</Slides>
  <Notes>33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4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Carolina Tietzen Stegmaier</cp:lastModifiedBy>
  <cp:revision>2</cp:revision>
  <dcterms:created xsi:type="dcterms:W3CDTF">2015-08-21T14:26:11Z</dcterms:created>
  <dcterms:modified xsi:type="dcterms:W3CDTF">2016-03-08T11:41:47Z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2015-08-21T00:00:00Z</vt:filetime>
  </property>
  <property fmtid="{D5CDD505-2E9C-101B-9397-08002B2CF9AE}" pid="3" name="LastSaved">
    <vt:filetime>2015-08-21T00:00:00Z</vt:filetime>
  </property>
</Properties>
</file>